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embeddedFontLst>
    <p:embeddedFont>
      <p:font typeface="Roboto"/>
      <p:regular r:id="rId26"/>
      <p:bold r:id="rId27"/>
      <p:italic r:id="rId28"/>
      <p:boldItalic r:id="rId29"/>
    </p:embeddedFont>
    <p:embeddedFont>
      <p:font typeface="Roboto Medium"/>
      <p:regular r:id="rId30"/>
      <p:bold r:id="rId31"/>
      <p:italic r:id="rId32"/>
      <p:boldItalic r:id="rId33"/>
    </p:embeddedFont>
    <p:embeddedFont>
      <p:font typeface="Titillium Web"/>
      <p:regular r:id="rId34"/>
      <p:bold r:id="rId35"/>
      <p:italic r:id="rId36"/>
      <p:boldItalic r:id="rId37"/>
    </p:embeddedFont>
    <p:embeddedFont>
      <p:font typeface="Roboto Light"/>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79">
          <p15:clr>
            <a:srgbClr val="9AA0A6"/>
          </p15:clr>
        </p15:guide>
        <p15:guide id="2" orient="horz" pos="1448">
          <p15:clr>
            <a:srgbClr val="9AA0A6"/>
          </p15:clr>
        </p15:guide>
        <p15:guide id="3" pos="360">
          <p15:clr>
            <a:srgbClr val="9AA0A6"/>
          </p15:clr>
        </p15:guide>
        <p15:guide id="4" orient="horz" pos="845">
          <p15:clr>
            <a:srgbClr val="9AA0A6"/>
          </p15:clr>
        </p15:guide>
      </p15:sldGuideLst>
    </p:ext>
    <p:ext uri="GoogleSlidesCustomDataVersion2">
      <go:slidesCustomData xmlns:go="http://customooxmlschemas.google.com/" r:id="rId42" roundtripDataSignature="AMtx7mh3I5N/g8zGBV4V+mx8eoRcI8Fl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05E1CD-3308-4276-9420-F0223E802EDB}">
  <a:tblStyle styleId="{B205E1CD-3308-4276-9420-F0223E802ED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79" orient="horz"/>
        <p:guide pos="1448" orient="horz"/>
        <p:guide pos="360"/>
        <p:guide pos="845"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Light-italic.fntdata"/><Relationship Id="rId20" Type="http://schemas.openxmlformats.org/officeDocument/2006/relationships/slide" Target="slides/slide13.xml"/><Relationship Id="rId42" Type="http://customschemas.google.com/relationships/presentationmetadata" Target="metadata"/><Relationship Id="rId41" Type="http://schemas.openxmlformats.org/officeDocument/2006/relationships/font" Target="fonts/RobotoLight-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oboto-regular.fntdata"/><Relationship Id="rId25" Type="http://schemas.openxmlformats.org/officeDocument/2006/relationships/slide" Target="slides/slide18.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Medium-bold.fntdata"/><Relationship Id="rId30" Type="http://schemas.openxmlformats.org/officeDocument/2006/relationships/font" Target="fonts/RobotoMedium-regular.fntdata"/><Relationship Id="rId11" Type="http://schemas.openxmlformats.org/officeDocument/2006/relationships/slide" Target="slides/slide4.xml"/><Relationship Id="rId33" Type="http://schemas.openxmlformats.org/officeDocument/2006/relationships/font" Target="fonts/RobotoMedium-boldItalic.fntdata"/><Relationship Id="rId10" Type="http://schemas.openxmlformats.org/officeDocument/2006/relationships/slide" Target="slides/slide3.xml"/><Relationship Id="rId32" Type="http://schemas.openxmlformats.org/officeDocument/2006/relationships/font" Target="fonts/RobotoMedium-italic.fntdata"/><Relationship Id="rId13" Type="http://schemas.openxmlformats.org/officeDocument/2006/relationships/slide" Target="slides/slide6.xml"/><Relationship Id="rId35" Type="http://schemas.openxmlformats.org/officeDocument/2006/relationships/font" Target="fonts/TitilliumWeb-bold.fntdata"/><Relationship Id="rId12" Type="http://schemas.openxmlformats.org/officeDocument/2006/relationships/slide" Target="slides/slide5.xml"/><Relationship Id="rId34" Type="http://schemas.openxmlformats.org/officeDocument/2006/relationships/font" Target="fonts/TitilliumWeb-regular.fntdata"/><Relationship Id="rId15" Type="http://schemas.openxmlformats.org/officeDocument/2006/relationships/slide" Target="slides/slide8.xml"/><Relationship Id="rId37" Type="http://schemas.openxmlformats.org/officeDocument/2006/relationships/font" Target="fonts/TitilliumWeb-boldItalic.fntdata"/><Relationship Id="rId14" Type="http://schemas.openxmlformats.org/officeDocument/2006/relationships/slide" Target="slides/slide7.xml"/><Relationship Id="rId36" Type="http://schemas.openxmlformats.org/officeDocument/2006/relationships/font" Target="fonts/TitilliumWeb-italic.fntdata"/><Relationship Id="rId17" Type="http://schemas.openxmlformats.org/officeDocument/2006/relationships/slide" Target="slides/slide10.xml"/><Relationship Id="rId39" Type="http://schemas.openxmlformats.org/officeDocument/2006/relationships/font" Target="fonts/RobotoLight-bold.fntdata"/><Relationship Id="rId16" Type="http://schemas.openxmlformats.org/officeDocument/2006/relationships/slide" Target="slides/slide9.xml"/><Relationship Id="rId38" Type="http://schemas.openxmlformats.org/officeDocument/2006/relationships/font" Target="fonts/RobotoLight-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4" name="Google Shape;53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5" name="Google Shape;61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3" name="Google Shape;63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1" name="Google Shape;651;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4" name="Google Shape;664;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7" name="Google Shape;67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0" name="Google Shape;69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1200"/>
              </a:spcBef>
              <a:spcAft>
                <a:spcPts val="0"/>
              </a:spcAft>
              <a:buClr>
                <a:srgbClr val="007EB0"/>
              </a:buClr>
              <a:buSzPts val="1300"/>
              <a:buChar char="●"/>
            </a:pPr>
            <a:r>
              <a:rPr lang="en-GB" sz="1300">
                <a:solidFill>
                  <a:schemeClr val="dk1"/>
                </a:solidFill>
                <a:latin typeface="Roboto"/>
                <a:ea typeface="Roboto"/>
                <a:cs typeface="Roboto"/>
                <a:sym typeface="Roboto"/>
              </a:rPr>
              <a:t>For example, when asking a question over a piece of text you might include something like "respond with ‘not found’ if the answer is not present". </a:t>
            </a:r>
            <a:r>
              <a:rPr lang="en-GB" sz="1300" u="sng">
                <a:solidFill>
                  <a:schemeClr val="dk1"/>
                </a:solidFill>
                <a:latin typeface="Roboto"/>
                <a:ea typeface="Roboto"/>
                <a:cs typeface="Roboto"/>
                <a:sym typeface="Roboto"/>
              </a:rPr>
              <a:t>This can help the model avoid generating false responses.</a:t>
            </a:r>
            <a:endParaRPr/>
          </a:p>
        </p:txBody>
      </p:sp>
      <p:sp>
        <p:nvSpPr>
          <p:cNvPr id="703" name="Google Shape;703;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1ed4f846d4f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0" name="Google Shape;710;g1ed4f846d4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8" name="Google Shape;718;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5" name="Google Shape;54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ed4f846d4f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3" name="Google Shape;553;g1ed4f846d4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2" name="Google Shape;562;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2" name="Google Shape;57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1" name="Google Shape;58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0" name="Google Shape;59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8" name="Google Shape;59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6" name="Google Shape;60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5.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5.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3">
    <p:spTree>
      <p:nvGrpSpPr>
        <p:cNvPr id="10" name="Shape 10"/>
        <p:cNvGrpSpPr/>
        <p:nvPr/>
      </p:nvGrpSpPr>
      <p:grpSpPr>
        <a:xfrm>
          <a:off x="0" y="0"/>
          <a:ext cx="0" cy="0"/>
          <a:chOff x="0" y="0"/>
          <a:chExt cx="0" cy="0"/>
        </a:xfrm>
      </p:grpSpPr>
      <p:sp>
        <p:nvSpPr>
          <p:cNvPr id="11" name="Google Shape;11;p29"/>
          <p:cNvSpPr/>
          <p:nvPr/>
        </p:nvSpPr>
        <p:spPr>
          <a:xfrm>
            <a:off x="850" y="-5075"/>
            <a:ext cx="9144000" cy="5143500"/>
          </a:xfrm>
          <a:prstGeom prst="rect">
            <a:avLst/>
          </a:prstGeom>
          <a:gradFill>
            <a:gsLst>
              <a:gs pos="0">
                <a:srgbClr val="502852"/>
              </a:gs>
              <a:gs pos="100000">
                <a:srgbClr val="007EB0"/>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 Mngmnt team chart">
  <p:cSld name="1_Title and body 3_1">
    <p:spTree>
      <p:nvGrpSpPr>
        <p:cNvPr id="99" name="Shape 99"/>
        <p:cNvGrpSpPr/>
        <p:nvPr/>
      </p:nvGrpSpPr>
      <p:grpSpPr>
        <a:xfrm>
          <a:off x="0" y="0"/>
          <a:ext cx="0" cy="0"/>
          <a:chOff x="0" y="0"/>
          <a:chExt cx="0" cy="0"/>
        </a:xfrm>
      </p:grpSpPr>
      <p:pic>
        <p:nvPicPr>
          <p:cNvPr id="100" name="Google Shape;100;p62"/>
          <p:cNvPicPr preferRelativeResize="0"/>
          <p:nvPr/>
        </p:nvPicPr>
        <p:blipFill rotWithShape="1">
          <a:blip r:embed="rId2">
            <a:alphaModFix/>
          </a:blip>
          <a:srcRect b="0" l="0" r="0" t="0"/>
          <a:stretch/>
        </p:blipFill>
        <p:spPr>
          <a:xfrm>
            <a:off x="0" y="1957300"/>
            <a:ext cx="2195050" cy="3186199"/>
          </a:xfrm>
          <a:prstGeom prst="rect">
            <a:avLst/>
          </a:prstGeom>
          <a:noFill/>
          <a:ln>
            <a:noFill/>
          </a:ln>
        </p:spPr>
      </p:pic>
      <p:pic>
        <p:nvPicPr>
          <p:cNvPr id="101" name="Google Shape;101;p62"/>
          <p:cNvPicPr preferRelativeResize="0"/>
          <p:nvPr/>
        </p:nvPicPr>
        <p:blipFill rotWithShape="1">
          <a:blip r:embed="rId3">
            <a:alphaModFix/>
          </a:blip>
          <a:srcRect b="0" l="0" r="0" t="0"/>
          <a:stretch/>
        </p:blipFill>
        <p:spPr>
          <a:xfrm>
            <a:off x="3919003" y="874075"/>
            <a:ext cx="5224998" cy="4269425"/>
          </a:xfrm>
          <a:prstGeom prst="rect">
            <a:avLst/>
          </a:prstGeom>
          <a:noFill/>
          <a:ln>
            <a:noFill/>
          </a:ln>
        </p:spPr>
      </p:pic>
      <p:sp>
        <p:nvSpPr>
          <p:cNvPr id="102" name="Google Shape;102;p62"/>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03" name="Google Shape;103;p62"/>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104" name="Google Shape;104;p62"/>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62"/>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6" name="Google Shape;106;p62"/>
          <p:cNvSpPr/>
          <p:nvPr>
            <p:ph idx="3" type="pic"/>
          </p:nvPr>
        </p:nvSpPr>
        <p:spPr>
          <a:xfrm>
            <a:off x="4086600" y="874425"/>
            <a:ext cx="970800" cy="970800"/>
          </a:xfrm>
          <a:prstGeom prst="ellipse">
            <a:avLst/>
          </a:prstGeom>
          <a:noFill/>
          <a:ln cap="flat" cmpd="sng" w="19050">
            <a:solidFill>
              <a:srgbClr val="0093CD"/>
            </a:solidFill>
            <a:prstDash val="solid"/>
            <a:round/>
            <a:headEnd len="sm" w="sm" type="none"/>
            <a:tailEnd len="sm" w="sm" type="none"/>
          </a:ln>
        </p:spPr>
      </p:sp>
      <p:sp>
        <p:nvSpPr>
          <p:cNvPr id="107" name="Google Shape;107;p62"/>
          <p:cNvSpPr/>
          <p:nvPr>
            <p:ph idx="4" type="pic"/>
          </p:nvPr>
        </p:nvSpPr>
        <p:spPr>
          <a:xfrm>
            <a:off x="1112650" y="1873600"/>
            <a:ext cx="875700" cy="875700"/>
          </a:xfrm>
          <a:prstGeom prst="ellipse">
            <a:avLst/>
          </a:prstGeom>
          <a:noFill/>
          <a:ln cap="flat" cmpd="sng" w="9525">
            <a:solidFill>
              <a:srgbClr val="0093CD"/>
            </a:solidFill>
            <a:prstDash val="solid"/>
            <a:round/>
            <a:headEnd len="sm" w="sm" type="none"/>
            <a:tailEnd len="sm" w="sm" type="none"/>
          </a:ln>
        </p:spPr>
      </p:sp>
      <p:sp>
        <p:nvSpPr>
          <p:cNvPr id="108" name="Google Shape;108;p62"/>
          <p:cNvSpPr/>
          <p:nvPr>
            <p:ph idx="5" type="pic"/>
          </p:nvPr>
        </p:nvSpPr>
        <p:spPr>
          <a:xfrm>
            <a:off x="2780850" y="1873600"/>
            <a:ext cx="875700" cy="875700"/>
          </a:xfrm>
          <a:prstGeom prst="ellipse">
            <a:avLst/>
          </a:prstGeom>
          <a:noFill/>
          <a:ln cap="flat" cmpd="sng" w="9525">
            <a:solidFill>
              <a:srgbClr val="0093CD"/>
            </a:solidFill>
            <a:prstDash val="solid"/>
            <a:round/>
            <a:headEnd len="sm" w="sm" type="none"/>
            <a:tailEnd len="sm" w="sm" type="none"/>
          </a:ln>
        </p:spPr>
      </p:sp>
      <p:sp>
        <p:nvSpPr>
          <p:cNvPr id="109" name="Google Shape;109;p62"/>
          <p:cNvSpPr/>
          <p:nvPr>
            <p:ph idx="6" type="pic"/>
          </p:nvPr>
        </p:nvSpPr>
        <p:spPr>
          <a:xfrm>
            <a:off x="5454775" y="2002475"/>
            <a:ext cx="875700" cy="875700"/>
          </a:xfrm>
          <a:prstGeom prst="ellipse">
            <a:avLst/>
          </a:prstGeom>
          <a:noFill/>
          <a:ln cap="flat" cmpd="sng" w="9525">
            <a:solidFill>
              <a:srgbClr val="0093CD"/>
            </a:solidFill>
            <a:prstDash val="solid"/>
            <a:round/>
            <a:headEnd len="sm" w="sm" type="none"/>
            <a:tailEnd len="sm" w="sm" type="none"/>
          </a:ln>
        </p:spPr>
      </p:sp>
      <p:sp>
        <p:nvSpPr>
          <p:cNvPr id="110" name="Google Shape;110;p62"/>
          <p:cNvSpPr/>
          <p:nvPr>
            <p:ph idx="7" type="pic"/>
          </p:nvPr>
        </p:nvSpPr>
        <p:spPr>
          <a:xfrm>
            <a:off x="7300700" y="2002475"/>
            <a:ext cx="875700" cy="875700"/>
          </a:xfrm>
          <a:prstGeom prst="ellipse">
            <a:avLst/>
          </a:prstGeom>
          <a:noFill/>
          <a:ln cap="flat" cmpd="sng" w="9525">
            <a:solidFill>
              <a:srgbClr val="0093CD"/>
            </a:solidFill>
            <a:prstDash val="solid"/>
            <a:round/>
            <a:headEnd len="sm" w="sm" type="none"/>
            <a:tailEnd len="sm" w="sm" type="none"/>
          </a:ln>
        </p:spPr>
      </p:sp>
      <p:sp>
        <p:nvSpPr>
          <p:cNvPr id="111" name="Google Shape;111;p62"/>
          <p:cNvSpPr/>
          <p:nvPr>
            <p:ph idx="8" type="pic"/>
          </p:nvPr>
        </p:nvSpPr>
        <p:spPr>
          <a:xfrm>
            <a:off x="1902150" y="3413750"/>
            <a:ext cx="875700" cy="875700"/>
          </a:xfrm>
          <a:prstGeom prst="ellipse">
            <a:avLst/>
          </a:prstGeom>
          <a:noFill/>
          <a:ln cap="flat" cmpd="sng" w="9525">
            <a:solidFill>
              <a:srgbClr val="0093CD"/>
            </a:solidFill>
            <a:prstDash val="solid"/>
            <a:round/>
            <a:headEnd len="sm" w="sm" type="none"/>
            <a:tailEnd len="sm" w="sm" type="none"/>
          </a:ln>
        </p:spPr>
      </p:sp>
      <p:sp>
        <p:nvSpPr>
          <p:cNvPr id="112" name="Google Shape;112;p62"/>
          <p:cNvSpPr/>
          <p:nvPr>
            <p:ph idx="9" type="pic"/>
          </p:nvPr>
        </p:nvSpPr>
        <p:spPr>
          <a:xfrm>
            <a:off x="4134150" y="3413750"/>
            <a:ext cx="875700" cy="875700"/>
          </a:xfrm>
          <a:prstGeom prst="ellipse">
            <a:avLst/>
          </a:prstGeom>
          <a:noFill/>
          <a:ln cap="flat" cmpd="sng" w="9525">
            <a:solidFill>
              <a:srgbClr val="0093CD"/>
            </a:solidFill>
            <a:prstDash val="solid"/>
            <a:round/>
            <a:headEnd len="sm" w="sm" type="none"/>
            <a:tailEnd len="sm" w="sm" type="none"/>
          </a:ln>
        </p:spPr>
      </p:sp>
      <p:sp>
        <p:nvSpPr>
          <p:cNvPr id="113" name="Google Shape;113;p62"/>
          <p:cNvSpPr/>
          <p:nvPr>
            <p:ph idx="13" type="pic"/>
          </p:nvPr>
        </p:nvSpPr>
        <p:spPr>
          <a:xfrm>
            <a:off x="6420150" y="3542625"/>
            <a:ext cx="875700" cy="875700"/>
          </a:xfrm>
          <a:prstGeom prst="ellipse">
            <a:avLst/>
          </a:prstGeom>
          <a:noFill/>
          <a:ln cap="flat" cmpd="sng" w="9525">
            <a:solidFill>
              <a:srgbClr val="0093CD"/>
            </a:solidFill>
            <a:prstDash val="solid"/>
            <a:round/>
            <a:headEnd len="sm" w="sm" type="none"/>
            <a:tailEnd len="sm" w="sm" type="none"/>
          </a:ln>
        </p:spPr>
      </p:sp>
    </p:spTree>
  </p:cSld>
  <p:clrMapOvr>
    <a:masterClrMapping/>
  </p:clrMapOvr>
  <p:extLst>
    <p:ext uri="{DCECCB84-F9BA-43D5-87BE-67443E8EF086}">
      <p15:sldGuideLst>
        <p15:guide id="1" orient="horz" pos="1620">
          <p15:clr>
            <a:srgbClr val="FBAE40"/>
          </p15:clr>
        </p15:guide>
        <p15:guide id="2" pos="2880">
          <p15:clr>
            <a:srgbClr val="FBAE40"/>
          </p15:clr>
        </p15:guide>
        <p15:guide id="3" pos="1474">
          <p15:clr>
            <a:srgbClr val="FA7B17"/>
          </p15:clr>
        </p15:guide>
        <p15:guide id="4" pos="4320">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 3 speakers / members">
  <p:cSld name="1_Title and body 3_1_1">
    <p:spTree>
      <p:nvGrpSpPr>
        <p:cNvPr id="114" name="Shape 114"/>
        <p:cNvGrpSpPr/>
        <p:nvPr/>
      </p:nvGrpSpPr>
      <p:grpSpPr>
        <a:xfrm>
          <a:off x="0" y="0"/>
          <a:ext cx="0" cy="0"/>
          <a:chOff x="0" y="0"/>
          <a:chExt cx="0" cy="0"/>
        </a:xfrm>
      </p:grpSpPr>
      <p:pic>
        <p:nvPicPr>
          <p:cNvPr id="115" name="Google Shape;115;p63"/>
          <p:cNvPicPr preferRelativeResize="0"/>
          <p:nvPr/>
        </p:nvPicPr>
        <p:blipFill rotWithShape="1">
          <a:blip r:embed="rId2">
            <a:alphaModFix/>
          </a:blip>
          <a:srcRect b="0" l="0" r="0" t="0"/>
          <a:stretch/>
        </p:blipFill>
        <p:spPr>
          <a:xfrm>
            <a:off x="0" y="1957300"/>
            <a:ext cx="2195050" cy="3186199"/>
          </a:xfrm>
          <a:prstGeom prst="rect">
            <a:avLst/>
          </a:prstGeom>
          <a:noFill/>
          <a:ln>
            <a:noFill/>
          </a:ln>
        </p:spPr>
      </p:pic>
      <p:pic>
        <p:nvPicPr>
          <p:cNvPr id="116" name="Google Shape;116;p63"/>
          <p:cNvPicPr preferRelativeResize="0"/>
          <p:nvPr/>
        </p:nvPicPr>
        <p:blipFill rotWithShape="1">
          <a:blip r:embed="rId3">
            <a:alphaModFix/>
          </a:blip>
          <a:srcRect b="0" l="0" r="0" t="0"/>
          <a:stretch/>
        </p:blipFill>
        <p:spPr>
          <a:xfrm>
            <a:off x="3919003" y="874075"/>
            <a:ext cx="5224998" cy="4269425"/>
          </a:xfrm>
          <a:prstGeom prst="rect">
            <a:avLst/>
          </a:prstGeom>
          <a:noFill/>
          <a:ln>
            <a:noFill/>
          </a:ln>
        </p:spPr>
      </p:pic>
      <p:sp>
        <p:nvSpPr>
          <p:cNvPr id="117" name="Google Shape;117;p63"/>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18" name="Google Shape;118;p63"/>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119" name="Google Shape;119;p63"/>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0" name="Google Shape;120;p63"/>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1" name="Google Shape;121;p63"/>
          <p:cNvSpPr/>
          <p:nvPr>
            <p:ph idx="3" type="pic"/>
          </p:nvPr>
        </p:nvSpPr>
        <p:spPr>
          <a:xfrm>
            <a:off x="1087850" y="1341300"/>
            <a:ext cx="1499100" cy="1499100"/>
          </a:xfrm>
          <a:prstGeom prst="ellipse">
            <a:avLst/>
          </a:prstGeom>
          <a:noFill/>
          <a:ln cap="flat" cmpd="sng" w="9525">
            <a:solidFill>
              <a:srgbClr val="0093CD"/>
            </a:solidFill>
            <a:prstDash val="solid"/>
            <a:round/>
            <a:headEnd len="sm" w="sm" type="none"/>
            <a:tailEnd len="sm" w="sm" type="none"/>
          </a:ln>
        </p:spPr>
      </p:sp>
      <p:sp>
        <p:nvSpPr>
          <p:cNvPr id="122" name="Google Shape;122;p63"/>
          <p:cNvSpPr/>
          <p:nvPr>
            <p:ph idx="4" type="pic"/>
          </p:nvPr>
        </p:nvSpPr>
        <p:spPr>
          <a:xfrm>
            <a:off x="3822448" y="1341300"/>
            <a:ext cx="1499100" cy="1499100"/>
          </a:xfrm>
          <a:prstGeom prst="ellipse">
            <a:avLst/>
          </a:prstGeom>
          <a:noFill/>
          <a:ln cap="flat" cmpd="sng" w="9525">
            <a:solidFill>
              <a:srgbClr val="0093CD"/>
            </a:solidFill>
            <a:prstDash val="solid"/>
            <a:round/>
            <a:headEnd len="sm" w="sm" type="none"/>
            <a:tailEnd len="sm" w="sm" type="none"/>
          </a:ln>
        </p:spPr>
      </p:sp>
      <p:sp>
        <p:nvSpPr>
          <p:cNvPr id="123" name="Google Shape;123;p63"/>
          <p:cNvSpPr/>
          <p:nvPr>
            <p:ph idx="5" type="pic"/>
          </p:nvPr>
        </p:nvSpPr>
        <p:spPr>
          <a:xfrm>
            <a:off x="6557038" y="1341300"/>
            <a:ext cx="1499100" cy="1499100"/>
          </a:xfrm>
          <a:prstGeom prst="ellipse">
            <a:avLst/>
          </a:prstGeom>
          <a:noFill/>
          <a:ln cap="flat" cmpd="sng" w="9525">
            <a:solidFill>
              <a:srgbClr val="0093CD"/>
            </a:solidFill>
            <a:prstDash val="solid"/>
            <a:round/>
            <a:headEnd len="sm" w="sm" type="none"/>
            <a:tailEnd len="sm" w="sm" type="none"/>
          </a:ln>
        </p:spPr>
      </p:sp>
      <p:sp>
        <p:nvSpPr>
          <p:cNvPr id="124" name="Google Shape;124;p63"/>
          <p:cNvSpPr txBox="1"/>
          <p:nvPr>
            <p:ph idx="6" type="title"/>
          </p:nvPr>
        </p:nvSpPr>
        <p:spPr>
          <a:xfrm>
            <a:off x="575588" y="2893350"/>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14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5" name="Google Shape;125;p63"/>
          <p:cNvSpPr txBox="1"/>
          <p:nvPr>
            <p:ph idx="7" type="title"/>
          </p:nvPr>
        </p:nvSpPr>
        <p:spPr>
          <a:xfrm>
            <a:off x="575588" y="3098325"/>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6" name="Google Shape;126;p63"/>
          <p:cNvSpPr txBox="1"/>
          <p:nvPr>
            <p:ph idx="8" type="title"/>
          </p:nvPr>
        </p:nvSpPr>
        <p:spPr>
          <a:xfrm>
            <a:off x="575588" y="3366525"/>
            <a:ext cx="25236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7" name="Google Shape;127;p63"/>
          <p:cNvSpPr txBox="1"/>
          <p:nvPr>
            <p:ph idx="9" type="title"/>
          </p:nvPr>
        </p:nvSpPr>
        <p:spPr>
          <a:xfrm>
            <a:off x="3310188" y="2893350"/>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14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8" name="Google Shape;128;p63"/>
          <p:cNvSpPr txBox="1"/>
          <p:nvPr>
            <p:ph idx="13" type="title"/>
          </p:nvPr>
        </p:nvSpPr>
        <p:spPr>
          <a:xfrm>
            <a:off x="3310188" y="3098325"/>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9" name="Google Shape;129;p63"/>
          <p:cNvSpPr txBox="1"/>
          <p:nvPr>
            <p:ph idx="14" type="title"/>
          </p:nvPr>
        </p:nvSpPr>
        <p:spPr>
          <a:xfrm>
            <a:off x="3310188" y="3366525"/>
            <a:ext cx="25236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0" name="Google Shape;130;p63"/>
          <p:cNvSpPr txBox="1"/>
          <p:nvPr>
            <p:ph idx="15" type="title"/>
          </p:nvPr>
        </p:nvSpPr>
        <p:spPr>
          <a:xfrm>
            <a:off x="6044788" y="2893350"/>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14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1" name="Google Shape;131;p63"/>
          <p:cNvSpPr txBox="1"/>
          <p:nvPr>
            <p:ph idx="16" type="title"/>
          </p:nvPr>
        </p:nvSpPr>
        <p:spPr>
          <a:xfrm>
            <a:off x="6044788" y="3098325"/>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2" name="Google Shape;132;p63"/>
          <p:cNvSpPr txBox="1"/>
          <p:nvPr>
            <p:ph idx="17" type="title"/>
          </p:nvPr>
        </p:nvSpPr>
        <p:spPr>
          <a:xfrm>
            <a:off x="6044788" y="3366525"/>
            <a:ext cx="25236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1392">
          <p15:clr>
            <a:srgbClr val="FBAE40"/>
          </p15:clr>
        </p15:guide>
        <p15:guide id="2" pos="2880">
          <p15:clr>
            <a:srgbClr val="FBAE40"/>
          </p15:clr>
        </p15:guide>
        <p15:guide id="3" pos="1474">
          <p15:clr>
            <a:srgbClr val="FA7B17"/>
          </p15:clr>
        </p15:guide>
        <p15:guide id="4" pos="4320">
          <p15:clr>
            <a:srgbClr val="FA7B17"/>
          </p15:clr>
        </p15:guide>
        <p15:guide id="5" orient="horz" pos="831">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 4 speakers / members">
  <p:cSld name="1_Title and body 3_1_1_2">
    <p:spTree>
      <p:nvGrpSpPr>
        <p:cNvPr id="133" name="Shape 133"/>
        <p:cNvGrpSpPr/>
        <p:nvPr/>
      </p:nvGrpSpPr>
      <p:grpSpPr>
        <a:xfrm>
          <a:off x="0" y="0"/>
          <a:ext cx="0" cy="0"/>
          <a:chOff x="0" y="0"/>
          <a:chExt cx="0" cy="0"/>
        </a:xfrm>
      </p:grpSpPr>
      <p:pic>
        <p:nvPicPr>
          <p:cNvPr id="134" name="Google Shape;134;p64"/>
          <p:cNvPicPr preferRelativeResize="0"/>
          <p:nvPr/>
        </p:nvPicPr>
        <p:blipFill rotWithShape="1">
          <a:blip r:embed="rId2">
            <a:alphaModFix/>
          </a:blip>
          <a:srcRect b="0" l="0" r="0" t="0"/>
          <a:stretch/>
        </p:blipFill>
        <p:spPr>
          <a:xfrm>
            <a:off x="0" y="1957300"/>
            <a:ext cx="2195050" cy="3186199"/>
          </a:xfrm>
          <a:prstGeom prst="rect">
            <a:avLst/>
          </a:prstGeom>
          <a:noFill/>
          <a:ln>
            <a:noFill/>
          </a:ln>
        </p:spPr>
      </p:pic>
      <p:pic>
        <p:nvPicPr>
          <p:cNvPr id="135" name="Google Shape;135;p64"/>
          <p:cNvPicPr preferRelativeResize="0"/>
          <p:nvPr/>
        </p:nvPicPr>
        <p:blipFill rotWithShape="1">
          <a:blip r:embed="rId3">
            <a:alphaModFix/>
          </a:blip>
          <a:srcRect b="0" l="0" r="0" t="0"/>
          <a:stretch/>
        </p:blipFill>
        <p:spPr>
          <a:xfrm>
            <a:off x="3919003" y="874075"/>
            <a:ext cx="5224998" cy="4269425"/>
          </a:xfrm>
          <a:prstGeom prst="rect">
            <a:avLst/>
          </a:prstGeom>
          <a:noFill/>
          <a:ln>
            <a:noFill/>
          </a:ln>
        </p:spPr>
      </p:pic>
      <p:sp>
        <p:nvSpPr>
          <p:cNvPr id="136" name="Google Shape;136;p64"/>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37" name="Google Shape;137;p64"/>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138" name="Google Shape;138;p64"/>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9" name="Google Shape;139;p64"/>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0" name="Google Shape;140;p64"/>
          <p:cNvSpPr/>
          <p:nvPr>
            <p:ph idx="3" type="pic"/>
          </p:nvPr>
        </p:nvSpPr>
        <p:spPr>
          <a:xfrm>
            <a:off x="562800" y="1629825"/>
            <a:ext cx="1160400" cy="1160400"/>
          </a:xfrm>
          <a:prstGeom prst="ellipse">
            <a:avLst/>
          </a:prstGeom>
          <a:noFill/>
          <a:ln cap="flat" cmpd="sng" w="9525">
            <a:solidFill>
              <a:srgbClr val="0093CD"/>
            </a:solidFill>
            <a:prstDash val="solid"/>
            <a:round/>
            <a:headEnd len="sm" w="sm" type="none"/>
            <a:tailEnd len="sm" w="sm" type="none"/>
          </a:ln>
        </p:spPr>
      </p:sp>
      <p:sp>
        <p:nvSpPr>
          <p:cNvPr id="141" name="Google Shape;141;p64"/>
          <p:cNvSpPr txBox="1"/>
          <p:nvPr>
            <p:ph idx="4" type="title"/>
          </p:nvPr>
        </p:nvSpPr>
        <p:spPr>
          <a:xfrm>
            <a:off x="0" y="2893350"/>
            <a:ext cx="23400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1"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2" name="Google Shape;142;p64"/>
          <p:cNvSpPr txBox="1"/>
          <p:nvPr>
            <p:ph idx="5" type="title"/>
          </p:nvPr>
        </p:nvSpPr>
        <p:spPr>
          <a:xfrm>
            <a:off x="0" y="3098325"/>
            <a:ext cx="23400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3" name="Google Shape;143;p64"/>
          <p:cNvSpPr txBox="1"/>
          <p:nvPr>
            <p:ph idx="6" type="title"/>
          </p:nvPr>
        </p:nvSpPr>
        <p:spPr>
          <a:xfrm>
            <a:off x="0" y="3366525"/>
            <a:ext cx="23400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900"/>
              <a:buFont typeface="Arial"/>
              <a:buNone/>
              <a:defRPr b="0" i="0" sz="9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4" name="Google Shape;144;p64"/>
          <p:cNvSpPr/>
          <p:nvPr>
            <p:ph idx="7" type="pic"/>
          </p:nvPr>
        </p:nvSpPr>
        <p:spPr>
          <a:xfrm>
            <a:off x="2902800" y="1629825"/>
            <a:ext cx="1160400" cy="1160400"/>
          </a:xfrm>
          <a:prstGeom prst="ellipse">
            <a:avLst/>
          </a:prstGeom>
          <a:noFill/>
          <a:ln cap="flat" cmpd="sng" w="9525">
            <a:solidFill>
              <a:srgbClr val="0093CD"/>
            </a:solidFill>
            <a:prstDash val="solid"/>
            <a:round/>
            <a:headEnd len="sm" w="sm" type="none"/>
            <a:tailEnd len="sm" w="sm" type="none"/>
          </a:ln>
        </p:spPr>
      </p:sp>
      <p:sp>
        <p:nvSpPr>
          <p:cNvPr id="145" name="Google Shape;145;p64"/>
          <p:cNvSpPr txBox="1"/>
          <p:nvPr>
            <p:ph idx="8" type="title"/>
          </p:nvPr>
        </p:nvSpPr>
        <p:spPr>
          <a:xfrm>
            <a:off x="2340000" y="2893350"/>
            <a:ext cx="22320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1"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6" name="Google Shape;146;p64"/>
          <p:cNvSpPr txBox="1"/>
          <p:nvPr>
            <p:ph idx="9" type="title"/>
          </p:nvPr>
        </p:nvSpPr>
        <p:spPr>
          <a:xfrm>
            <a:off x="2340000" y="3098325"/>
            <a:ext cx="22320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7" name="Google Shape;147;p64"/>
          <p:cNvSpPr txBox="1"/>
          <p:nvPr>
            <p:ph idx="13" type="title"/>
          </p:nvPr>
        </p:nvSpPr>
        <p:spPr>
          <a:xfrm>
            <a:off x="2340000" y="3366525"/>
            <a:ext cx="22320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900"/>
              <a:buFont typeface="Arial"/>
              <a:buNone/>
              <a:defRPr b="0" i="0" sz="9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8" name="Google Shape;148;p64"/>
          <p:cNvSpPr/>
          <p:nvPr>
            <p:ph idx="14" type="pic"/>
          </p:nvPr>
        </p:nvSpPr>
        <p:spPr>
          <a:xfrm>
            <a:off x="5134800" y="1629825"/>
            <a:ext cx="1160400" cy="1160400"/>
          </a:xfrm>
          <a:prstGeom prst="ellipse">
            <a:avLst/>
          </a:prstGeom>
          <a:noFill/>
          <a:ln cap="flat" cmpd="sng" w="9525">
            <a:solidFill>
              <a:srgbClr val="0093CD"/>
            </a:solidFill>
            <a:prstDash val="solid"/>
            <a:round/>
            <a:headEnd len="sm" w="sm" type="none"/>
            <a:tailEnd len="sm" w="sm" type="none"/>
          </a:ln>
        </p:spPr>
      </p:sp>
      <p:sp>
        <p:nvSpPr>
          <p:cNvPr id="149" name="Google Shape;149;p64"/>
          <p:cNvSpPr txBox="1"/>
          <p:nvPr>
            <p:ph idx="15" type="title"/>
          </p:nvPr>
        </p:nvSpPr>
        <p:spPr>
          <a:xfrm>
            <a:off x="4572000" y="2893350"/>
            <a:ext cx="22860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1"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0" name="Google Shape;150;p64"/>
          <p:cNvSpPr txBox="1"/>
          <p:nvPr>
            <p:ph idx="16" type="title"/>
          </p:nvPr>
        </p:nvSpPr>
        <p:spPr>
          <a:xfrm>
            <a:off x="4572000" y="3098325"/>
            <a:ext cx="22860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1" name="Google Shape;151;p64"/>
          <p:cNvSpPr txBox="1"/>
          <p:nvPr>
            <p:ph idx="17" type="title"/>
          </p:nvPr>
        </p:nvSpPr>
        <p:spPr>
          <a:xfrm>
            <a:off x="4572000" y="3366525"/>
            <a:ext cx="22860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900"/>
              <a:buFont typeface="Arial"/>
              <a:buNone/>
              <a:defRPr b="0" i="0" sz="9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2" name="Google Shape;152;p64"/>
          <p:cNvSpPr/>
          <p:nvPr>
            <p:ph idx="18" type="pic"/>
          </p:nvPr>
        </p:nvSpPr>
        <p:spPr>
          <a:xfrm>
            <a:off x="7420800" y="1629825"/>
            <a:ext cx="1160400" cy="1160400"/>
          </a:xfrm>
          <a:prstGeom prst="ellipse">
            <a:avLst/>
          </a:prstGeom>
          <a:noFill/>
          <a:ln cap="flat" cmpd="sng" w="9525">
            <a:solidFill>
              <a:srgbClr val="0093CD"/>
            </a:solidFill>
            <a:prstDash val="solid"/>
            <a:round/>
            <a:headEnd len="sm" w="sm" type="none"/>
            <a:tailEnd len="sm" w="sm" type="none"/>
          </a:ln>
        </p:spPr>
      </p:sp>
      <p:sp>
        <p:nvSpPr>
          <p:cNvPr id="153" name="Google Shape;153;p64"/>
          <p:cNvSpPr txBox="1"/>
          <p:nvPr>
            <p:ph idx="19" type="title"/>
          </p:nvPr>
        </p:nvSpPr>
        <p:spPr>
          <a:xfrm>
            <a:off x="6858000" y="2893350"/>
            <a:ext cx="22860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1"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64"/>
          <p:cNvSpPr txBox="1"/>
          <p:nvPr>
            <p:ph idx="20" type="title"/>
          </p:nvPr>
        </p:nvSpPr>
        <p:spPr>
          <a:xfrm>
            <a:off x="6858000" y="3098325"/>
            <a:ext cx="22860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5" name="Google Shape;155;p64"/>
          <p:cNvSpPr txBox="1"/>
          <p:nvPr>
            <p:ph idx="21" type="title"/>
          </p:nvPr>
        </p:nvSpPr>
        <p:spPr>
          <a:xfrm>
            <a:off x="6858000" y="3366525"/>
            <a:ext cx="22860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900"/>
              <a:buFont typeface="Arial"/>
              <a:buNone/>
              <a:defRPr b="0" i="0" sz="9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1392">
          <p15:clr>
            <a:srgbClr val="FBAE40"/>
          </p15:clr>
        </p15:guide>
        <p15:guide id="2" pos="2880">
          <p15:clr>
            <a:srgbClr val="FBAE40"/>
          </p15:clr>
        </p15:guide>
        <p15:guide id="3" pos="1474">
          <p15:clr>
            <a:srgbClr val="FA7B17"/>
          </p15:clr>
        </p15:guide>
        <p15:guide id="4" pos="432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 2 speakers / members">
  <p:cSld name="1_Title and body 3_1_1_1">
    <p:spTree>
      <p:nvGrpSpPr>
        <p:cNvPr id="156" name="Shape 156"/>
        <p:cNvGrpSpPr/>
        <p:nvPr/>
      </p:nvGrpSpPr>
      <p:grpSpPr>
        <a:xfrm>
          <a:off x="0" y="0"/>
          <a:ext cx="0" cy="0"/>
          <a:chOff x="0" y="0"/>
          <a:chExt cx="0" cy="0"/>
        </a:xfrm>
      </p:grpSpPr>
      <p:pic>
        <p:nvPicPr>
          <p:cNvPr id="157" name="Google Shape;157;p65"/>
          <p:cNvPicPr preferRelativeResize="0"/>
          <p:nvPr/>
        </p:nvPicPr>
        <p:blipFill rotWithShape="1">
          <a:blip r:embed="rId2">
            <a:alphaModFix/>
          </a:blip>
          <a:srcRect b="0" l="0" r="0" t="0"/>
          <a:stretch/>
        </p:blipFill>
        <p:spPr>
          <a:xfrm>
            <a:off x="0" y="1957300"/>
            <a:ext cx="2195050" cy="3186199"/>
          </a:xfrm>
          <a:prstGeom prst="rect">
            <a:avLst/>
          </a:prstGeom>
          <a:noFill/>
          <a:ln>
            <a:noFill/>
          </a:ln>
        </p:spPr>
      </p:pic>
      <p:pic>
        <p:nvPicPr>
          <p:cNvPr id="158" name="Google Shape;158;p65"/>
          <p:cNvPicPr preferRelativeResize="0"/>
          <p:nvPr/>
        </p:nvPicPr>
        <p:blipFill rotWithShape="1">
          <a:blip r:embed="rId3">
            <a:alphaModFix/>
          </a:blip>
          <a:srcRect b="0" l="0" r="0" t="0"/>
          <a:stretch/>
        </p:blipFill>
        <p:spPr>
          <a:xfrm>
            <a:off x="3919003" y="874075"/>
            <a:ext cx="5224998" cy="4269425"/>
          </a:xfrm>
          <a:prstGeom prst="rect">
            <a:avLst/>
          </a:prstGeom>
          <a:noFill/>
          <a:ln>
            <a:noFill/>
          </a:ln>
        </p:spPr>
      </p:pic>
      <p:sp>
        <p:nvSpPr>
          <p:cNvPr id="159" name="Google Shape;159;p65"/>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60" name="Google Shape;160;p65"/>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161" name="Google Shape;161;p65"/>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2" name="Google Shape;162;p65"/>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3" name="Google Shape;163;p65"/>
          <p:cNvSpPr/>
          <p:nvPr>
            <p:ph idx="3" type="pic"/>
          </p:nvPr>
        </p:nvSpPr>
        <p:spPr>
          <a:xfrm>
            <a:off x="2296762" y="1297450"/>
            <a:ext cx="1611300" cy="1611300"/>
          </a:xfrm>
          <a:prstGeom prst="ellipse">
            <a:avLst/>
          </a:prstGeom>
          <a:noFill/>
          <a:ln cap="flat" cmpd="sng" w="9525">
            <a:solidFill>
              <a:srgbClr val="0093CD"/>
            </a:solidFill>
            <a:prstDash val="solid"/>
            <a:round/>
            <a:headEnd len="sm" w="sm" type="none"/>
            <a:tailEnd len="sm" w="sm" type="none"/>
          </a:ln>
        </p:spPr>
      </p:sp>
      <p:sp>
        <p:nvSpPr>
          <p:cNvPr id="164" name="Google Shape;164;p65"/>
          <p:cNvSpPr/>
          <p:nvPr>
            <p:ph idx="4" type="pic"/>
          </p:nvPr>
        </p:nvSpPr>
        <p:spPr>
          <a:xfrm>
            <a:off x="5235931" y="1325906"/>
            <a:ext cx="1611300" cy="1611300"/>
          </a:xfrm>
          <a:prstGeom prst="ellipse">
            <a:avLst/>
          </a:prstGeom>
          <a:noFill/>
          <a:ln cap="flat" cmpd="sng" w="9525">
            <a:solidFill>
              <a:srgbClr val="0093CD"/>
            </a:solidFill>
            <a:prstDash val="solid"/>
            <a:round/>
            <a:headEnd len="sm" w="sm" type="none"/>
            <a:tailEnd len="sm" w="sm" type="none"/>
          </a:ln>
        </p:spPr>
      </p:sp>
      <p:sp>
        <p:nvSpPr>
          <p:cNvPr id="165" name="Google Shape;165;p65"/>
          <p:cNvSpPr txBox="1"/>
          <p:nvPr>
            <p:ph idx="5" type="title"/>
          </p:nvPr>
        </p:nvSpPr>
        <p:spPr>
          <a:xfrm>
            <a:off x="1840588" y="3026875"/>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14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6" name="Google Shape;166;p65"/>
          <p:cNvSpPr txBox="1"/>
          <p:nvPr>
            <p:ph idx="6" type="title"/>
          </p:nvPr>
        </p:nvSpPr>
        <p:spPr>
          <a:xfrm>
            <a:off x="1840588" y="3231850"/>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7" name="Google Shape;167;p65"/>
          <p:cNvSpPr txBox="1"/>
          <p:nvPr>
            <p:ph idx="7" type="title"/>
          </p:nvPr>
        </p:nvSpPr>
        <p:spPr>
          <a:xfrm>
            <a:off x="1840588" y="3500050"/>
            <a:ext cx="25236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8" name="Google Shape;168;p65"/>
          <p:cNvSpPr txBox="1"/>
          <p:nvPr>
            <p:ph idx="8" type="title"/>
          </p:nvPr>
        </p:nvSpPr>
        <p:spPr>
          <a:xfrm>
            <a:off x="4779763" y="3026875"/>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14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9" name="Google Shape;169;p65"/>
          <p:cNvSpPr txBox="1"/>
          <p:nvPr>
            <p:ph idx="9" type="title"/>
          </p:nvPr>
        </p:nvSpPr>
        <p:spPr>
          <a:xfrm>
            <a:off x="4779763" y="3231850"/>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0" name="Google Shape;170;p65"/>
          <p:cNvSpPr txBox="1"/>
          <p:nvPr>
            <p:ph idx="13" type="title"/>
          </p:nvPr>
        </p:nvSpPr>
        <p:spPr>
          <a:xfrm>
            <a:off x="4779763" y="3500050"/>
            <a:ext cx="25236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1392">
          <p15:clr>
            <a:srgbClr val="FBAE40"/>
          </p15:clr>
        </p15:guide>
        <p15:guide id="2" pos="2880">
          <p15:clr>
            <a:srgbClr val="FBAE40"/>
          </p15:clr>
        </p15:guide>
        <p15:guide id="3" pos="1474">
          <p15:clr>
            <a:srgbClr val="FA7B17"/>
          </p15:clr>
        </p15:guide>
        <p15:guide id="4" pos="4320">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171" name="Shape 171"/>
        <p:cNvGrpSpPr/>
        <p:nvPr/>
      </p:nvGrpSpPr>
      <p:grpSpPr>
        <a:xfrm>
          <a:off x="0" y="0"/>
          <a:ext cx="0" cy="0"/>
          <a:chOff x="0" y="0"/>
          <a:chExt cx="0" cy="0"/>
        </a:xfrm>
      </p:grpSpPr>
      <p:sp>
        <p:nvSpPr>
          <p:cNvPr id="172" name="Google Shape;172;p66"/>
          <p:cNvSpPr/>
          <p:nvPr/>
        </p:nvSpPr>
        <p:spPr>
          <a:xfrm flipH="1">
            <a:off x="2176" y="636825"/>
            <a:ext cx="5325474" cy="4560570"/>
          </a:xfrm>
          <a:custGeom>
            <a:rect b="b" l="l" r="r" t="t"/>
            <a:pathLst>
              <a:path extrusionOk="0" h="13716000" w="14201264">
                <a:moveTo>
                  <a:pt x="3598607" y="0"/>
                </a:moveTo>
                <a:lnTo>
                  <a:pt x="14201264" y="0"/>
                </a:lnTo>
                <a:lnTo>
                  <a:pt x="14201264" y="13716000"/>
                </a:lnTo>
                <a:lnTo>
                  <a:pt x="0" y="13716000"/>
                </a:lnTo>
                <a:lnTo>
                  <a:pt x="3598607" y="0"/>
                </a:lnTo>
                <a:close/>
              </a:path>
            </a:pathLst>
          </a:custGeom>
          <a:solidFill>
            <a:srgbClr val="E5F4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FFFFFF"/>
              </a:solidFill>
              <a:latin typeface="Arial"/>
              <a:ea typeface="Arial"/>
              <a:cs typeface="Arial"/>
              <a:sym typeface="Arial"/>
            </a:endParaRPr>
          </a:p>
        </p:txBody>
      </p:sp>
      <p:grpSp>
        <p:nvGrpSpPr>
          <p:cNvPr id="173" name="Google Shape;173;p66"/>
          <p:cNvGrpSpPr/>
          <p:nvPr/>
        </p:nvGrpSpPr>
        <p:grpSpPr>
          <a:xfrm>
            <a:off x="6643735" y="-5963"/>
            <a:ext cx="2500408" cy="274249"/>
            <a:chOff x="2900127" y="-5963"/>
            <a:chExt cx="2500408" cy="274249"/>
          </a:xfrm>
        </p:grpSpPr>
        <p:sp>
          <p:nvSpPr>
            <p:cNvPr id="174" name="Google Shape;174;p66"/>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5" name="Google Shape;175;p66"/>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76" name="Google Shape;176;p66"/>
          <p:cNvSpPr txBox="1"/>
          <p:nvPr>
            <p:ph idx="1" type="subTitle"/>
          </p:nvPr>
        </p:nvSpPr>
        <p:spPr>
          <a:xfrm>
            <a:off x="92033" y="-5980"/>
            <a:ext cx="67743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77" name="Google Shape;177;p66"/>
          <p:cNvSpPr txBox="1"/>
          <p:nvPr>
            <p:ph type="title"/>
          </p:nvPr>
        </p:nvSpPr>
        <p:spPr>
          <a:xfrm>
            <a:off x="6912737" y="0"/>
            <a:ext cx="22314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8" name="Google Shape;178;p66"/>
          <p:cNvSpPr/>
          <p:nvPr/>
        </p:nvSpPr>
        <p:spPr>
          <a:xfrm>
            <a:off x="0" y="-5964"/>
            <a:ext cx="45600" cy="5469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9" name="Google Shape;179;p66"/>
          <p:cNvPicPr preferRelativeResize="0"/>
          <p:nvPr/>
        </p:nvPicPr>
        <p:blipFill rotWithShape="1">
          <a:blip r:embed="rId2">
            <a:alphaModFix/>
          </a:blip>
          <a:srcRect b="0" l="347" r="357" t="0"/>
          <a:stretch/>
        </p:blipFill>
        <p:spPr>
          <a:xfrm>
            <a:off x="8114721" y="445309"/>
            <a:ext cx="931120" cy="268288"/>
          </a:xfrm>
          <a:prstGeom prst="rect">
            <a:avLst/>
          </a:prstGeom>
          <a:noFill/>
          <a:ln>
            <a:noFill/>
          </a:ln>
        </p:spPr>
      </p:pic>
      <p:grpSp>
        <p:nvGrpSpPr>
          <p:cNvPr id="180" name="Google Shape;180;p66"/>
          <p:cNvGrpSpPr/>
          <p:nvPr/>
        </p:nvGrpSpPr>
        <p:grpSpPr>
          <a:xfrm>
            <a:off x="5187059" y="1436577"/>
            <a:ext cx="3351900" cy="2881961"/>
            <a:chOff x="5187059" y="1436577"/>
            <a:chExt cx="3351900" cy="2881961"/>
          </a:xfrm>
        </p:grpSpPr>
        <p:sp>
          <p:nvSpPr>
            <p:cNvPr id="181" name="Google Shape;181;p66"/>
            <p:cNvSpPr/>
            <p:nvPr/>
          </p:nvSpPr>
          <p:spPr>
            <a:xfrm>
              <a:off x="5187059" y="4050338"/>
              <a:ext cx="3351900" cy="2682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2" name="Google Shape;182;p66"/>
            <p:cNvPicPr preferRelativeResize="0"/>
            <p:nvPr/>
          </p:nvPicPr>
          <p:blipFill rotWithShape="1">
            <a:blip r:embed="rId3">
              <a:alphaModFix/>
            </a:blip>
            <a:srcRect b="0" l="0" r="0" t="0"/>
            <a:stretch/>
          </p:blipFill>
          <p:spPr>
            <a:xfrm>
              <a:off x="5838156" y="1436577"/>
              <a:ext cx="1857581" cy="2740663"/>
            </a:xfrm>
            <a:prstGeom prst="rect">
              <a:avLst/>
            </a:prstGeom>
            <a:noFill/>
            <a:ln>
              <a:noFill/>
            </a:ln>
          </p:spPr>
        </p:pic>
        <p:pic>
          <p:nvPicPr>
            <p:cNvPr id="183" name="Google Shape;183;p66"/>
            <p:cNvPicPr preferRelativeResize="0"/>
            <p:nvPr/>
          </p:nvPicPr>
          <p:blipFill rotWithShape="1">
            <a:blip r:embed="rId4">
              <a:alphaModFix/>
            </a:blip>
            <a:srcRect b="0" l="0" r="0" t="0"/>
            <a:stretch/>
          </p:blipFill>
          <p:spPr>
            <a:xfrm flipH="1">
              <a:off x="7126682" y="2003017"/>
              <a:ext cx="1175303" cy="2181466"/>
            </a:xfrm>
            <a:prstGeom prst="rect">
              <a:avLst/>
            </a:prstGeom>
            <a:noFill/>
            <a:ln>
              <a:noFill/>
            </a:ln>
          </p:spPr>
        </p:pic>
      </p:grpSp>
      <p:sp>
        <p:nvSpPr>
          <p:cNvPr id="184" name="Google Shape;184;p66"/>
          <p:cNvSpPr txBox="1"/>
          <p:nvPr>
            <p:ph idx="2" type="body"/>
          </p:nvPr>
        </p:nvSpPr>
        <p:spPr>
          <a:xfrm>
            <a:off x="217075" y="882900"/>
            <a:ext cx="4003500" cy="3961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007EB0"/>
              </a:buClr>
              <a:buSzPts val="1400"/>
              <a:buFont typeface="Arial"/>
              <a:buChar char="●"/>
              <a:defRPr b="1" i="0" sz="1200" u="none" cap="none" strike="noStrike">
                <a:solidFill>
                  <a:srgbClr val="001D29"/>
                </a:solidFill>
                <a:latin typeface="Roboto"/>
                <a:ea typeface="Roboto"/>
                <a:cs typeface="Roboto"/>
                <a:sym typeface="Roboto"/>
              </a:defRPr>
            </a:lvl1pPr>
            <a:lvl2pPr indent="-298450" lvl="1" marL="914400" marR="0" rtl="0" algn="l">
              <a:lnSpc>
                <a:spcPct val="115000"/>
              </a:lnSpc>
              <a:spcBef>
                <a:spcPts val="0"/>
              </a:spcBef>
              <a:spcAft>
                <a:spcPts val="0"/>
              </a:spcAft>
              <a:buClr>
                <a:srgbClr val="000000"/>
              </a:buClr>
              <a:buSzPts val="1100"/>
              <a:buFont typeface="Roboto Medium"/>
              <a:buChar char="○"/>
              <a:defRPr b="0" i="0" sz="1100" u="none" cap="none" strike="noStrike">
                <a:solidFill>
                  <a:srgbClr val="001D29"/>
                </a:solidFill>
                <a:latin typeface="Roboto Medium"/>
                <a:ea typeface="Roboto Medium"/>
                <a:cs typeface="Roboto Medium"/>
                <a:sym typeface="Roboto Medium"/>
              </a:defRPr>
            </a:lvl2pPr>
            <a:lvl3pPr indent="-279400" lvl="2" marL="1371600" marR="0" rtl="0" algn="l">
              <a:lnSpc>
                <a:spcPct val="115000"/>
              </a:lnSpc>
              <a:spcBef>
                <a:spcPts val="0"/>
              </a:spcBef>
              <a:spcAft>
                <a:spcPts val="0"/>
              </a:spcAft>
              <a:buClr>
                <a:srgbClr val="000000"/>
              </a:buClr>
              <a:buSzPts val="800"/>
              <a:buFont typeface="Roboto"/>
              <a:buChar char="■"/>
              <a:defRPr b="0" i="0" sz="1000" u="none" cap="none" strike="noStrike">
                <a:solidFill>
                  <a:srgbClr val="001D29"/>
                </a:solidFill>
                <a:latin typeface="Roboto"/>
                <a:ea typeface="Roboto"/>
                <a:cs typeface="Roboto"/>
                <a:sym typeface="Roboto"/>
              </a:defRPr>
            </a:lvl3pPr>
            <a:lvl4pPr indent="-285750" lvl="3" marL="1828800" marR="0" rtl="0" algn="l">
              <a:lnSpc>
                <a:spcPct val="115000"/>
              </a:lnSpc>
              <a:spcBef>
                <a:spcPts val="0"/>
              </a:spcBef>
              <a:spcAft>
                <a:spcPts val="0"/>
              </a:spcAft>
              <a:buClr>
                <a:schemeClr val="accent4"/>
              </a:buClr>
              <a:buSzPts val="900"/>
              <a:buFont typeface="Roboto"/>
              <a:buChar char="●"/>
              <a:defRPr b="0" i="0" sz="900" u="none" cap="none" strike="noStrike">
                <a:solidFill>
                  <a:srgbClr val="000000"/>
                </a:solidFill>
                <a:latin typeface="Roboto"/>
                <a:ea typeface="Roboto"/>
                <a:cs typeface="Roboto"/>
                <a:sym typeface="Roboto"/>
              </a:defRPr>
            </a:lvl4pPr>
            <a:lvl5pPr indent="-285750" lvl="4" marL="2286000" marR="0" rtl="0" algn="l">
              <a:lnSpc>
                <a:spcPct val="115000"/>
              </a:lnSpc>
              <a:spcBef>
                <a:spcPts val="0"/>
              </a:spcBef>
              <a:spcAft>
                <a:spcPts val="0"/>
              </a:spcAft>
              <a:buClr>
                <a:schemeClr val="dk2"/>
              </a:buClr>
              <a:buSzPts val="900"/>
              <a:buFont typeface="Roboto Light"/>
              <a:buChar char="○"/>
              <a:defRPr b="0" i="0" sz="900" u="none" cap="none" strike="noStrike">
                <a:solidFill>
                  <a:srgbClr val="000000"/>
                </a:solidFill>
                <a:latin typeface="Roboto Light"/>
                <a:ea typeface="Roboto Light"/>
                <a:cs typeface="Roboto Light"/>
                <a:sym typeface="Roboto Light"/>
              </a:defRPr>
            </a:lvl5pPr>
            <a:lvl6pPr indent="-285750" lvl="5" marL="2743200" marR="0" rtl="0" algn="l">
              <a:lnSpc>
                <a:spcPct val="115000"/>
              </a:lnSpc>
              <a:spcBef>
                <a:spcPts val="0"/>
              </a:spcBef>
              <a:spcAft>
                <a:spcPts val="0"/>
              </a:spcAft>
              <a:buClr>
                <a:schemeClr val="dk2"/>
              </a:buClr>
              <a:buSzPts val="900"/>
              <a:buFont typeface="Roboto"/>
              <a:buChar char="■"/>
              <a:defRPr b="0" i="0" sz="900" u="none" cap="none" strike="noStrike">
                <a:solidFill>
                  <a:srgbClr val="000000"/>
                </a:solidFill>
                <a:latin typeface="Roboto"/>
                <a:ea typeface="Roboto"/>
                <a:cs typeface="Roboto"/>
                <a:sym typeface="Roboto"/>
              </a:defRPr>
            </a:lvl6pPr>
            <a:lvl7pPr indent="-279400" lvl="6" marL="3200400" marR="0" rtl="0" algn="l">
              <a:lnSpc>
                <a:spcPct val="115000"/>
              </a:lnSpc>
              <a:spcBef>
                <a:spcPts val="0"/>
              </a:spcBef>
              <a:spcAft>
                <a:spcPts val="0"/>
              </a:spcAft>
              <a:buClr>
                <a:srgbClr val="003B52"/>
              </a:buClr>
              <a:buSzPts val="800"/>
              <a:buFont typeface="Roboto Light"/>
              <a:buChar char="●"/>
              <a:defRPr b="0" i="0" sz="800" u="none" cap="none" strike="noStrike">
                <a:solidFill>
                  <a:srgbClr val="000000"/>
                </a:solidFill>
                <a:latin typeface="Roboto Light"/>
                <a:ea typeface="Roboto Light"/>
                <a:cs typeface="Roboto Light"/>
                <a:sym typeface="Roboto Light"/>
              </a:defRPr>
            </a:lvl7pPr>
            <a:lvl8pPr indent="-279400" lvl="7" marL="3657600" marR="0" rtl="0" algn="l">
              <a:lnSpc>
                <a:spcPct val="115000"/>
              </a:lnSpc>
              <a:spcBef>
                <a:spcPts val="0"/>
              </a:spcBef>
              <a:spcAft>
                <a:spcPts val="0"/>
              </a:spcAft>
              <a:buClr>
                <a:srgbClr val="003B52"/>
              </a:buClr>
              <a:buSzPts val="800"/>
              <a:buFont typeface="Roboto Light"/>
              <a:buChar char="○"/>
              <a:defRPr b="0" i="0" sz="800" u="none" cap="none" strike="noStrike">
                <a:solidFill>
                  <a:srgbClr val="000000"/>
                </a:solidFill>
                <a:latin typeface="Roboto Light"/>
                <a:ea typeface="Roboto Light"/>
                <a:cs typeface="Roboto Light"/>
                <a:sym typeface="Roboto Light"/>
              </a:defRPr>
            </a:lvl8pPr>
            <a:lvl9pPr indent="-279400" lvl="8" marL="4114800" marR="0" rtl="0" algn="l">
              <a:lnSpc>
                <a:spcPct val="115000"/>
              </a:lnSpc>
              <a:spcBef>
                <a:spcPts val="0"/>
              </a:spcBef>
              <a:spcAft>
                <a:spcPts val="0"/>
              </a:spcAft>
              <a:buClr>
                <a:schemeClr val="dk2"/>
              </a:buClr>
              <a:buSzPts val="800"/>
              <a:buFont typeface="Roboto Light"/>
              <a:buChar char="■"/>
              <a:defRPr b="0" i="0" sz="800" u="none" cap="none" strike="noStrike">
                <a:solidFill>
                  <a:srgbClr val="000000"/>
                </a:solidFill>
                <a:latin typeface="Roboto Light"/>
                <a:ea typeface="Roboto Light"/>
                <a:cs typeface="Roboto Light"/>
                <a:sym typeface="Roboto Light"/>
              </a:defRPr>
            </a:lvl9pPr>
          </a:lstStyle>
          <a:p/>
        </p:txBody>
      </p:sp>
    </p:spTree>
  </p:cSld>
  <p:clrMapOvr>
    <a:masterClrMapping/>
  </p:clrMapOvr>
  <p:extLst>
    <p:ext uri="{DCECCB84-F9BA-43D5-87BE-67443E8EF086}">
      <p15:sldGuideLst>
        <p15:guide id="1" orient="horz" pos="441">
          <p15:clr>
            <a:srgbClr val="FBAE40"/>
          </p15:clr>
        </p15:guide>
        <p15:guide id="2" pos="4037">
          <p15:clr>
            <a:srgbClr val="FBAE40"/>
          </p15:clr>
        </p15:guide>
        <p15:guide id="3" pos="56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 Ending slide">
  <p:cSld name="Final statement slide">
    <p:spTree>
      <p:nvGrpSpPr>
        <p:cNvPr id="185" name="Shape 185"/>
        <p:cNvGrpSpPr/>
        <p:nvPr/>
      </p:nvGrpSpPr>
      <p:grpSpPr>
        <a:xfrm>
          <a:off x="0" y="0"/>
          <a:ext cx="0" cy="0"/>
          <a:chOff x="0" y="0"/>
          <a:chExt cx="0" cy="0"/>
        </a:xfrm>
      </p:grpSpPr>
      <p:sp>
        <p:nvSpPr>
          <p:cNvPr id="186" name="Google Shape;186;p67"/>
          <p:cNvSpPr/>
          <p:nvPr/>
        </p:nvSpPr>
        <p:spPr>
          <a:xfrm>
            <a:off x="1" y="1"/>
            <a:ext cx="9144000" cy="5143500"/>
          </a:xfrm>
          <a:prstGeom prst="rect">
            <a:avLst/>
          </a:prstGeom>
          <a:solidFill>
            <a:srgbClr val="001D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7" name="Google Shape;187;p67"/>
          <p:cNvPicPr preferRelativeResize="0"/>
          <p:nvPr/>
        </p:nvPicPr>
        <p:blipFill rotWithShape="1">
          <a:blip r:embed="rId2">
            <a:alphaModFix/>
          </a:blip>
          <a:srcRect b="0" l="0" r="0" t="0"/>
          <a:stretch/>
        </p:blipFill>
        <p:spPr>
          <a:xfrm>
            <a:off x="6128208" y="2220669"/>
            <a:ext cx="2449044" cy="700868"/>
          </a:xfrm>
          <a:prstGeom prst="rect">
            <a:avLst/>
          </a:prstGeom>
          <a:noFill/>
          <a:ln>
            <a:noFill/>
          </a:ln>
        </p:spPr>
      </p:pic>
      <p:sp>
        <p:nvSpPr>
          <p:cNvPr id="188" name="Google Shape;188;p67"/>
          <p:cNvSpPr txBox="1"/>
          <p:nvPr>
            <p:ph idx="1" type="subTitle"/>
          </p:nvPr>
        </p:nvSpPr>
        <p:spPr>
          <a:xfrm>
            <a:off x="1247020" y="2075950"/>
            <a:ext cx="66045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89" name="Google Shape;189;p67"/>
          <p:cNvSpPr txBox="1"/>
          <p:nvPr>
            <p:ph idx="2" type="body"/>
          </p:nvPr>
        </p:nvSpPr>
        <p:spPr>
          <a:xfrm>
            <a:off x="1247033" y="2572210"/>
            <a:ext cx="43968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90" name="Google Shape;190;p67"/>
          <p:cNvPicPr preferRelativeResize="0"/>
          <p:nvPr/>
        </p:nvPicPr>
        <p:blipFill rotWithShape="1">
          <a:blip r:embed="rId3">
            <a:alphaModFix/>
          </a:blip>
          <a:srcRect b="0" l="72358" r="0" t="0"/>
          <a:stretch/>
        </p:blipFill>
        <p:spPr>
          <a:xfrm>
            <a:off x="0" y="504684"/>
            <a:ext cx="1093358" cy="3962681"/>
          </a:xfrm>
          <a:prstGeom prst="rect">
            <a:avLst/>
          </a:prstGeom>
          <a:noFill/>
          <a:ln>
            <a:noFill/>
          </a:ln>
        </p:spPr>
      </p:pic>
      <p:sp>
        <p:nvSpPr>
          <p:cNvPr id="191" name="Google Shape;191;p67"/>
          <p:cNvSpPr/>
          <p:nvPr/>
        </p:nvSpPr>
        <p:spPr>
          <a:xfrm>
            <a:off x="0" y="-5962"/>
            <a:ext cx="77100" cy="51435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441">
          <p15:clr>
            <a:srgbClr val="FBAE40"/>
          </p15:clr>
        </p15:guide>
        <p15:guide id="2" pos="2880">
          <p15:clr>
            <a:srgbClr val="FBAE40"/>
          </p15:clr>
        </p15:guide>
        <p15:guide id="3" pos="56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BASIC - Title + subtitle - GRADIENT">
  <p:cSld name="1_GOOD BASE">
    <p:spTree>
      <p:nvGrpSpPr>
        <p:cNvPr id="192" name="Shape 192"/>
        <p:cNvGrpSpPr/>
        <p:nvPr/>
      </p:nvGrpSpPr>
      <p:grpSpPr>
        <a:xfrm>
          <a:off x="0" y="0"/>
          <a:ext cx="0" cy="0"/>
          <a:chOff x="0" y="0"/>
          <a:chExt cx="0" cy="0"/>
        </a:xfrm>
      </p:grpSpPr>
      <p:sp>
        <p:nvSpPr>
          <p:cNvPr id="193" name="Google Shape;193;p68"/>
          <p:cNvSpPr/>
          <p:nvPr/>
        </p:nvSpPr>
        <p:spPr>
          <a:xfrm>
            <a:off x="1" y="1883391"/>
            <a:ext cx="9144000" cy="3260100"/>
          </a:xfrm>
          <a:prstGeom prst="rect">
            <a:avLst/>
          </a:prstGeom>
          <a:gradFill>
            <a:gsLst>
              <a:gs pos="0">
                <a:srgbClr val="FFFFFF">
                  <a:alpha val="0"/>
                </a:srgbClr>
              </a:gs>
              <a:gs pos="76000">
                <a:srgbClr val="FFFFFF">
                  <a:alpha val="0"/>
                </a:srgbClr>
              </a:gs>
              <a:gs pos="100000">
                <a:srgbClr val="0093CD">
                  <a:alpha val="21568"/>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94" name="Google Shape;194;p68"/>
          <p:cNvGrpSpPr/>
          <p:nvPr/>
        </p:nvGrpSpPr>
        <p:grpSpPr>
          <a:xfrm>
            <a:off x="6643735" y="-5963"/>
            <a:ext cx="2500408" cy="274249"/>
            <a:chOff x="2900127" y="-5963"/>
            <a:chExt cx="2500408" cy="274249"/>
          </a:xfrm>
        </p:grpSpPr>
        <p:sp>
          <p:nvSpPr>
            <p:cNvPr id="195" name="Google Shape;195;p68"/>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6" name="Google Shape;196;p68"/>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97" name="Google Shape;197;p68"/>
          <p:cNvSpPr txBox="1"/>
          <p:nvPr>
            <p:ph idx="1" type="subTitle"/>
          </p:nvPr>
        </p:nvSpPr>
        <p:spPr>
          <a:xfrm>
            <a:off x="92033" y="40320"/>
            <a:ext cx="67974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98" name="Google Shape;198;p68"/>
          <p:cNvSpPr txBox="1"/>
          <p:nvPr>
            <p:ph type="title"/>
          </p:nvPr>
        </p:nvSpPr>
        <p:spPr>
          <a:xfrm>
            <a:off x="6889315" y="0"/>
            <a:ext cx="22548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9" name="Google Shape;199;p68"/>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0" name="Google Shape;200;p68"/>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441">
          <p15:clr>
            <a:srgbClr val="FBAE40"/>
          </p15:clr>
        </p15:guide>
        <p15:guide id="2" pos="2880">
          <p15:clr>
            <a:srgbClr val="FBAE40"/>
          </p15:clr>
        </p15:guide>
        <p15:guide id="3" pos="56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diagonal half graphic">
  <p:cSld name="GOOD BASE">
    <p:spTree>
      <p:nvGrpSpPr>
        <p:cNvPr id="201" name="Shape 201"/>
        <p:cNvGrpSpPr/>
        <p:nvPr/>
      </p:nvGrpSpPr>
      <p:grpSpPr>
        <a:xfrm>
          <a:off x="0" y="0"/>
          <a:ext cx="0" cy="0"/>
          <a:chOff x="0" y="0"/>
          <a:chExt cx="0" cy="0"/>
        </a:xfrm>
      </p:grpSpPr>
      <p:sp>
        <p:nvSpPr>
          <p:cNvPr id="202" name="Google Shape;202;p69"/>
          <p:cNvSpPr/>
          <p:nvPr/>
        </p:nvSpPr>
        <p:spPr>
          <a:xfrm>
            <a:off x="4031550" y="0"/>
            <a:ext cx="5112455" cy="5143500"/>
          </a:xfrm>
          <a:custGeom>
            <a:rect b="b" l="l" r="r" t="t"/>
            <a:pathLst>
              <a:path extrusionOk="0" h="13716000" w="14201264">
                <a:moveTo>
                  <a:pt x="3598607" y="0"/>
                </a:moveTo>
                <a:lnTo>
                  <a:pt x="14201264" y="0"/>
                </a:lnTo>
                <a:lnTo>
                  <a:pt x="14201264" y="13716000"/>
                </a:lnTo>
                <a:lnTo>
                  <a:pt x="0" y="13716000"/>
                </a:lnTo>
                <a:lnTo>
                  <a:pt x="3598607" y="0"/>
                </a:lnTo>
                <a:close/>
              </a:path>
            </a:pathLst>
          </a:custGeom>
          <a:solidFill>
            <a:srgbClr val="E5F4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FFFFFF"/>
              </a:solidFill>
              <a:latin typeface="Arial"/>
              <a:ea typeface="Arial"/>
              <a:cs typeface="Arial"/>
              <a:sym typeface="Arial"/>
            </a:endParaRPr>
          </a:p>
        </p:txBody>
      </p:sp>
      <p:grpSp>
        <p:nvGrpSpPr>
          <p:cNvPr id="203" name="Google Shape;203;p69"/>
          <p:cNvGrpSpPr/>
          <p:nvPr/>
        </p:nvGrpSpPr>
        <p:grpSpPr>
          <a:xfrm>
            <a:off x="6643735" y="-5963"/>
            <a:ext cx="2500408" cy="274249"/>
            <a:chOff x="2900127" y="-5963"/>
            <a:chExt cx="2500408" cy="274249"/>
          </a:xfrm>
        </p:grpSpPr>
        <p:sp>
          <p:nvSpPr>
            <p:cNvPr id="204" name="Google Shape;204;p69"/>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5" name="Google Shape;205;p69"/>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06" name="Google Shape;206;p69"/>
          <p:cNvSpPr txBox="1"/>
          <p:nvPr>
            <p:ph idx="1" type="subTitle"/>
          </p:nvPr>
        </p:nvSpPr>
        <p:spPr>
          <a:xfrm>
            <a:off x="92033" y="40320"/>
            <a:ext cx="65505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07" name="Google Shape;207;p69"/>
          <p:cNvSpPr txBox="1"/>
          <p:nvPr>
            <p:ph type="title"/>
          </p:nvPr>
        </p:nvSpPr>
        <p:spPr>
          <a:xfrm>
            <a:off x="6908105" y="0"/>
            <a:ext cx="22359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8" name="Google Shape;208;p69"/>
          <p:cNvSpPr txBox="1"/>
          <p:nvPr>
            <p:ph idx="2" type="body"/>
          </p:nvPr>
        </p:nvSpPr>
        <p:spPr>
          <a:xfrm>
            <a:off x="90844" y="536575"/>
            <a:ext cx="71127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9" name="Google Shape;209;p69"/>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0" name="Google Shape;210;p69"/>
          <p:cNvPicPr preferRelativeResize="0"/>
          <p:nvPr/>
        </p:nvPicPr>
        <p:blipFill rotWithShape="1">
          <a:blip r:embed="rId2">
            <a:alphaModFix/>
          </a:blip>
          <a:srcRect b="0" l="0" r="0" t="0"/>
          <a:stretch/>
        </p:blipFill>
        <p:spPr>
          <a:xfrm>
            <a:off x="8104930" y="433386"/>
            <a:ext cx="931117" cy="266702"/>
          </a:xfrm>
          <a:prstGeom prst="rect">
            <a:avLst/>
          </a:prstGeom>
          <a:noFill/>
          <a:ln>
            <a:noFill/>
          </a:ln>
        </p:spPr>
      </p:pic>
    </p:spTree>
  </p:cSld>
  <p:clrMapOvr>
    <a:masterClrMapping/>
  </p:clrMapOvr>
  <p:extLst>
    <p:ext uri="{DCECCB84-F9BA-43D5-87BE-67443E8EF086}">
      <p15:sldGuideLst>
        <p15:guide id="1" orient="horz" pos="441">
          <p15:clr>
            <a:srgbClr val="FBAE40"/>
          </p15:clr>
        </p15:guide>
        <p15:guide id="2" pos="2880">
          <p15:clr>
            <a:srgbClr val="FBAE40"/>
          </p15:clr>
        </p15:guide>
        <p15:guide id="3" pos="569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dark/light half page">
  <p:cSld name="1_GOOD BASE 2">
    <p:spTree>
      <p:nvGrpSpPr>
        <p:cNvPr id="211" name="Shape 211"/>
        <p:cNvGrpSpPr/>
        <p:nvPr/>
      </p:nvGrpSpPr>
      <p:grpSpPr>
        <a:xfrm>
          <a:off x="0" y="0"/>
          <a:ext cx="0" cy="0"/>
          <a:chOff x="0" y="0"/>
          <a:chExt cx="0" cy="0"/>
        </a:xfrm>
      </p:grpSpPr>
      <p:sp>
        <p:nvSpPr>
          <p:cNvPr id="212" name="Google Shape;212;p70"/>
          <p:cNvSpPr/>
          <p:nvPr/>
        </p:nvSpPr>
        <p:spPr>
          <a:xfrm>
            <a:off x="4571999" y="1"/>
            <a:ext cx="4572000" cy="5143500"/>
          </a:xfrm>
          <a:prstGeom prst="rect">
            <a:avLst/>
          </a:prstGeom>
          <a:solidFill>
            <a:srgbClr val="001D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13" name="Google Shape;213;p70"/>
          <p:cNvGrpSpPr/>
          <p:nvPr/>
        </p:nvGrpSpPr>
        <p:grpSpPr>
          <a:xfrm>
            <a:off x="6643735" y="-5963"/>
            <a:ext cx="2500408" cy="274249"/>
            <a:chOff x="2900127" y="-5963"/>
            <a:chExt cx="2500408" cy="274249"/>
          </a:xfrm>
        </p:grpSpPr>
        <p:sp>
          <p:nvSpPr>
            <p:cNvPr id="214" name="Google Shape;214;p70"/>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5" name="Google Shape;215;p70"/>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16" name="Google Shape;216;p70"/>
          <p:cNvSpPr txBox="1"/>
          <p:nvPr>
            <p:ph idx="1" type="subTitle"/>
          </p:nvPr>
        </p:nvSpPr>
        <p:spPr>
          <a:xfrm>
            <a:off x="92033" y="40320"/>
            <a:ext cx="67659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17" name="Google Shape;217;p70"/>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8" name="Google Shape;218;p70"/>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9" name="Google Shape;219;p70"/>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20" name="Google Shape;220;p70"/>
          <p:cNvPicPr preferRelativeResize="0"/>
          <p:nvPr/>
        </p:nvPicPr>
        <p:blipFill rotWithShape="1">
          <a:blip r:embed="rId2">
            <a:alphaModFix/>
          </a:blip>
          <a:srcRect b="0" l="0" r="0" t="0"/>
          <a:stretch/>
        </p:blipFill>
        <p:spPr>
          <a:xfrm>
            <a:off x="8101195" y="451274"/>
            <a:ext cx="958171" cy="268287"/>
          </a:xfrm>
          <a:prstGeom prst="rect">
            <a:avLst/>
          </a:prstGeom>
          <a:noFill/>
          <a:ln>
            <a:noFill/>
          </a:ln>
        </p:spPr>
      </p:pic>
    </p:spTree>
  </p:cSld>
  <p:clrMapOvr>
    <a:masterClrMapping/>
  </p:clrMapOvr>
  <p:extLst>
    <p:ext uri="{DCECCB84-F9BA-43D5-87BE-67443E8EF086}">
      <p15:sldGuideLst>
        <p15:guide id="1" orient="horz" pos="441">
          <p15:clr>
            <a:srgbClr val="FBAE40"/>
          </p15:clr>
        </p15:guide>
        <p15:guide id="2" pos="2880">
          <p15:clr>
            <a:srgbClr val="FBAE40"/>
          </p15:clr>
        </p15:guide>
        <p15:guide id="3" pos="56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Quote slide dark">
  <p:cSld name="10_Custom Layout">
    <p:spTree>
      <p:nvGrpSpPr>
        <p:cNvPr id="221" name="Shape 221"/>
        <p:cNvGrpSpPr/>
        <p:nvPr/>
      </p:nvGrpSpPr>
      <p:grpSpPr>
        <a:xfrm>
          <a:off x="0" y="0"/>
          <a:ext cx="0" cy="0"/>
          <a:chOff x="0" y="0"/>
          <a:chExt cx="0" cy="0"/>
        </a:xfrm>
      </p:grpSpPr>
      <p:sp>
        <p:nvSpPr>
          <p:cNvPr id="222" name="Google Shape;222;p71"/>
          <p:cNvSpPr/>
          <p:nvPr/>
        </p:nvSpPr>
        <p:spPr>
          <a:xfrm>
            <a:off x="1" y="1"/>
            <a:ext cx="9144000" cy="5143500"/>
          </a:xfrm>
          <a:prstGeom prst="rect">
            <a:avLst/>
          </a:prstGeom>
          <a:solidFill>
            <a:srgbClr val="003B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23" name="Google Shape;223;p71"/>
          <p:cNvPicPr preferRelativeResize="0"/>
          <p:nvPr/>
        </p:nvPicPr>
        <p:blipFill rotWithShape="1">
          <a:blip r:embed="rId2">
            <a:alphaModFix/>
          </a:blip>
          <a:srcRect b="0" l="0" r="0" t="0"/>
          <a:stretch/>
        </p:blipFill>
        <p:spPr>
          <a:xfrm>
            <a:off x="8101195" y="451274"/>
            <a:ext cx="958171" cy="268287"/>
          </a:xfrm>
          <a:prstGeom prst="rect">
            <a:avLst/>
          </a:prstGeom>
          <a:noFill/>
          <a:ln>
            <a:noFill/>
          </a:ln>
        </p:spPr>
      </p:pic>
      <p:grpSp>
        <p:nvGrpSpPr>
          <p:cNvPr id="224" name="Google Shape;224;p71"/>
          <p:cNvGrpSpPr/>
          <p:nvPr/>
        </p:nvGrpSpPr>
        <p:grpSpPr>
          <a:xfrm>
            <a:off x="6643735" y="-5963"/>
            <a:ext cx="2500408" cy="274249"/>
            <a:chOff x="2900127" y="-5963"/>
            <a:chExt cx="2500408" cy="274249"/>
          </a:xfrm>
        </p:grpSpPr>
        <p:sp>
          <p:nvSpPr>
            <p:cNvPr id="225" name="Google Shape;225;p71"/>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6" name="Google Shape;226;p71"/>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27" name="Google Shape;227;p71"/>
          <p:cNvSpPr txBox="1"/>
          <p:nvPr>
            <p:ph type="title"/>
          </p:nvPr>
        </p:nvSpPr>
        <p:spPr>
          <a:xfrm>
            <a:off x="6889315" y="-6017"/>
            <a:ext cx="2254800" cy="267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grpSp>
        <p:nvGrpSpPr>
          <p:cNvPr id="228" name="Google Shape;228;p71"/>
          <p:cNvGrpSpPr/>
          <p:nvPr/>
        </p:nvGrpSpPr>
        <p:grpSpPr>
          <a:xfrm>
            <a:off x="5233893" y="1070912"/>
            <a:ext cx="4779725" cy="4231237"/>
            <a:chOff x="1638654" y="1543926"/>
            <a:chExt cx="748481" cy="662591"/>
          </a:xfrm>
        </p:grpSpPr>
        <p:sp>
          <p:nvSpPr>
            <p:cNvPr id="229" name="Google Shape;229;p71"/>
            <p:cNvSpPr/>
            <p:nvPr/>
          </p:nvSpPr>
          <p:spPr>
            <a:xfrm rot="1800215">
              <a:off x="1796857" y="1537869"/>
              <a:ext cx="156583" cy="674705"/>
            </a:xfrm>
            <a:prstGeom prst="roundRect">
              <a:avLst>
                <a:gd fmla="val 50000" name="adj"/>
              </a:avLst>
            </a:prstGeom>
            <a:solidFill>
              <a:srgbClr val="00A4E4">
                <a:alpha val="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0" name="Google Shape;230;p71"/>
            <p:cNvSpPr/>
            <p:nvPr/>
          </p:nvSpPr>
          <p:spPr>
            <a:xfrm rot="1800215">
              <a:off x="2072349" y="1537869"/>
              <a:ext cx="156583" cy="674705"/>
            </a:xfrm>
            <a:prstGeom prst="roundRect">
              <a:avLst>
                <a:gd fmla="val 50000" name="adj"/>
              </a:avLst>
            </a:prstGeom>
            <a:solidFill>
              <a:srgbClr val="CCE9F5">
                <a:alpha val="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31" name="Google Shape;231;p71"/>
          <p:cNvSpPr txBox="1"/>
          <p:nvPr>
            <p:ph idx="1" type="body"/>
          </p:nvPr>
        </p:nvSpPr>
        <p:spPr>
          <a:xfrm>
            <a:off x="1242243" y="1704015"/>
            <a:ext cx="6651600" cy="1735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1pPr>
            <a:lvl2pPr indent="-228600" lvl="1" marL="9144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2pPr>
            <a:lvl3pPr indent="-228600" lvl="2" marL="13716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3pPr>
            <a:lvl4pPr indent="-228600" lvl="3" marL="18288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4pPr>
            <a:lvl5pPr indent="-228600" lvl="4" marL="22860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2" name="Google Shape;232;p71"/>
          <p:cNvSpPr txBox="1"/>
          <p:nvPr>
            <p:ph idx="2" type="body"/>
          </p:nvPr>
        </p:nvSpPr>
        <p:spPr>
          <a:xfrm>
            <a:off x="1243013" y="3440113"/>
            <a:ext cx="6657900" cy="5049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Roboto"/>
                <a:ea typeface="Roboto"/>
                <a:cs typeface="Roboto"/>
                <a:sym typeface="Roboto"/>
              </a:defRPr>
            </a:lvl1pPr>
            <a:lvl2pPr indent="-228600" lvl="1" marL="91440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boto"/>
                <a:ea typeface="Roboto"/>
                <a:cs typeface="Roboto"/>
                <a:sym typeface="Roboto"/>
              </a:defRPr>
            </a:lvl2pPr>
            <a:lvl3pPr indent="-228600" lvl="2" marL="137160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3pPr>
            <a:lvl4pPr indent="-228600" lvl="3" marL="182880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4pPr>
            <a:lvl5pPr indent="-228600" lvl="4" marL="228600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ver slide - GRAPHIC placeholder">
  <p:cSld name="Title and body - cover">
    <p:spTree>
      <p:nvGrpSpPr>
        <p:cNvPr id="12" name="Shape 12"/>
        <p:cNvGrpSpPr/>
        <p:nvPr/>
      </p:nvGrpSpPr>
      <p:grpSpPr>
        <a:xfrm>
          <a:off x="0" y="0"/>
          <a:ext cx="0" cy="0"/>
          <a:chOff x="0" y="0"/>
          <a:chExt cx="0" cy="0"/>
        </a:xfrm>
      </p:grpSpPr>
      <p:sp>
        <p:nvSpPr>
          <p:cNvPr id="13" name="Google Shape;13;p54"/>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4" name="Google Shape;14;p54"/>
          <p:cNvGrpSpPr/>
          <p:nvPr/>
        </p:nvGrpSpPr>
        <p:grpSpPr>
          <a:xfrm flipH="1" rot="10800000">
            <a:off x="-13" y="4894275"/>
            <a:ext cx="2575020" cy="256604"/>
            <a:chOff x="1548581" y="530942"/>
            <a:chExt cx="2293800" cy="228600"/>
          </a:xfrm>
        </p:grpSpPr>
        <p:sp>
          <p:nvSpPr>
            <p:cNvPr id="15" name="Google Shape;15;p54"/>
            <p:cNvSpPr/>
            <p:nvPr/>
          </p:nvSpPr>
          <p:spPr>
            <a:xfrm flipH="1" rot="10800000">
              <a:off x="1548581" y="530942"/>
              <a:ext cx="2293800" cy="228600"/>
            </a:xfrm>
            <a:prstGeom prst="trapezoid">
              <a:avLst>
                <a:gd fmla="val 66407" name="adj"/>
              </a:avLst>
            </a:prstGeom>
            <a:solidFill>
              <a:srgbClr val="E5F4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54"/>
            <p:cNvSpPr/>
            <p:nvPr/>
          </p:nvSpPr>
          <p:spPr>
            <a:xfrm flipH="1" rot="10800000">
              <a:off x="1548581" y="530942"/>
              <a:ext cx="1880400" cy="228600"/>
            </a:xfrm>
            <a:prstGeom prst="trapezoid">
              <a:avLst>
                <a:gd fmla="val 0" name="adj"/>
              </a:avLst>
            </a:prstGeom>
            <a:solidFill>
              <a:srgbClr val="E5F4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7" name="Google Shape;17;p54"/>
          <p:cNvSpPr txBox="1"/>
          <p:nvPr>
            <p:ph type="title"/>
          </p:nvPr>
        </p:nvSpPr>
        <p:spPr>
          <a:xfrm>
            <a:off x="0" y="4894325"/>
            <a:ext cx="1943100" cy="256500"/>
          </a:xfrm>
          <a:prstGeom prst="rect">
            <a:avLst/>
          </a:prstGeom>
          <a:noFill/>
          <a:ln>
            <a:noFill/>
          </a:ln>
        </p:spPr>
        <p:txBody>
          <a:bodyPr anchorCtr="0" anchor="t" bIns="91425" lIns="91425" spcFirstLastPara="1" rIns="91425" wrap="square" tIns="91425">
            <a:noAutofit/>
          </a:bodyPr>
          <a:lstStyle>
            <a:lvl1pPr lvl="0" marR="0" rtl="0" algn="l">
              <a:lnSpc>
                <a:spcPct val="70000"/>
              </a:lnSpc>
              <a:spcBef>
                <a:spcPts val="0"/>
              </a:spcBef>
              <a:spcAft>
                <a:spcPts val="0"/>
              </a:spcAft>
              <a:buClr>
                <a:schemeClr val="lt1"/>
              </a:buClr>
              <a:buSzPts val="900"/>
              <a:buFont typeface="Roboto"/>
              <a:buNone/>
              <a:defRPr b="0" i="0" sz="900" u="none" cap="none" strike="noStrike">
                <a:solidFill>
                  <a:schemeClr val="dk1"/>
                </a:solidFill>
                <a:latin typeface="Roboto"/>
                <a:ea typeface="Roboto"/>
                <a:cs typeface="Roboto"/>
                <a:sym typeface="Roboto"/>
              </a:defRPr>
            </a:lvl1pPr>
            <a:lvl2pPr lvl="1"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54"/>
          <p:cNvSpPr/>
          <p:nvPr/>
        </p:nvSpPr>
        <p:spPr>
          <a:xfrm rot="-5400000">
            <a:off x="4544100" y="-4544241"/>
            <a:ext cx="55800" cy="91440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 name="Google Shape;19;p54"/>
          <p:cNvSpPr/>
          <p:nvPr/>
        </p:nvSpPr>
        <p:spPr>
          <a:xfrm>
            <a:off x="4047214" y="56426"/>
            <a:ext cx="5112455" cy="5109210"/>
          </a:xfrm>
          <a:custGeom>
            <a:rect b="b" l="l" r="r" t="t"/>
            <a:pathLst>
              <a:path extrusionOk="0" h="13716000" w="14201264">
                <a:moveTo>
                  <a:pt x="3598607" y="0"/>
                </a:moveTo>
                <a:lnTo>
                  <a:pt x="14201264" y="0"/>
                </a:lnTo>
                <a:lnTo>
                  <a:pt x="14201264" y="13716000"/>
                </a:lnTo>
                <a:lnTo>
                  <a:pt x="0" y="13716000"/>
                </a:lnTo>
                <a:lnTo>
                  <a:pt x="3598607" y="0"/>
                </a:lnTo>
                <a:close/>
              </a:path>
            </a:pathLst>
          </a:custGeom>
          <a:solidFill>
            <a:srgbClr val="E5F4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FFFFFF"/>
              </a:solidFill>
              <a:latin typeface="Arial"/>
              <a:ea typeface="Arial"/>
              <a:cs typeface="Arial"/>
              <a:sym typeface="Arial"/>
            </a:endParaRPr>
          </a:p>
        </p:txBody>
      </p:sp>
      <p:pic>
        <p:nvPicPr>
          <p:cNvPr id="20" name="Google Shape;20;p54"/>
          <p:cNvPicPr preferRelativeResize="0"/>
          <p:nvPr/>
        </p:nvPicPr>
        <p:blipFill rotWithShape="1">
          <a:blip r:embed="rId2">
            <a:alphaModFix/>
          </a:blip>
          <a:srcRect b="0" l="0" r="0" t="0"/>
          <a:stretch/>
        </p:blipFill>
        <p:spPr>
          <a:xfrm>
            <a:off x="5185334" y="855816"/>
            <a:ext cx="1574552" cy="1574552"/>
          </a:xfrm>
          <a:prstGeom prst="rect">
            <a:avLst/>
          </a:prstGeom>
          <a:noFill/>
          <a:ln>
            <a:noFill/>
          </a:ln>
        </p:spPr>
      </p:pic>
      <p:grpSp>
        <p:nvGrpSpPr>
          <p:cNvPr id="21" name="Google Shape;21;p54"/>
          <p:cNvGrpSpPr/>
          <p:nvPr/>
        </p:nvGrpSpPr>
        <p:grpSpPr>
          <a:xfrm>
            <a:off x="7788181" y="4249711"/>
            <a:ext cx="1772903" cy="1168683"/>
            <a:chOff x="7087497" y="3801133"/>
            <a:chExt cx="2561258" cy="1688361"/>
          </a:xfrm>
        </p:grpSpPr>
        <p:pic>
          <p:nvPicPr>
            <p:cNvPr id="22" name="Google Shape;22;p54"/>
            <p:cNvPicPr preferRelativeResize="0"/>
            <p:nvPr/>
          </p:nvPicPr>
          <p:blipFill rotWithShape="1">
            <a:blip r:embed="rId3">
              <a:alphaModFix/>
            </a:blip>
            <a:srcRect b="0" l="0" r="0" t="0"/>
            <a:stretch/>
          </p:blipFill>
          <p:spPr>
            <a:xfrm rot="5400000">
              <a:off x="7465922" y="3422707"/>
              <a:ext cx="1688361" cy="2445212"/>
            </a:xfrm>
            <a:prstGeom prst="rect">
              <a:avLst/>
            </a:prstGeom>
            <a:noFill/>
            <a:ln>
              <a:noFill/>
            </a:ln>
          </p:spPr>
        </p:pic>
        <p:pic>
          <p:nvPicPr>
            <p:cNvPr id="23" name="Google Shape;23;p54"/>
            <p:cNvPicPr preferRelativeResize="0"/>
            <p:nvPr/>
          </p:nvPicPr>
          <p:blipFill rotWithShape="1">
            <a:blip r:embed="rId4">
              <a:alphaModFix/>
            </a:blip>
            <a:srcRect b="0" l="0" r="0" t="0"/>
            <a:stretch/>
          </p:blipFill>
          <p:spPr>
            <a:xfrm rot="5400000">
              <a:off x="7590071" y="3414603"/>
              <a:ext cx="1672154" cy="2445213"/>
            </a:xfrm>
            <a:prstGeom prst="rect">
              <a:avLst/>
            </a:prstGeom>
            <a:noFill/>
            <a:ln>
              <a:noFill/>
            </a:ln>
          </p:spPr>
        </p:pic>
      </p:grpSp>
      <p:grpSp>
        <p:nvGrpSpPr>
          <p:cNvPr id="24" name="Google Shape;24;p54"/>
          <p:cNvGrpSpPr/>
          <p:nvPr/>
        </p:nvGrpSpPr>
        <p:grpSpPr>
          <a:xfrm>
            <a:off x="5359296" y="1170573"/>
            <a:ext cx="3113590" cy="3086038"/>
            <a:chOff x="5359296" y="1240535"/>
            <a:chExt cx="3113590" cy="3086038"/>
          </a:xfrm>
        </p:grpSpPr>
        <p:sp>
          <p:nvSpPr>
            <p:cNvPr id="25" name="Google Shape;25;p54"/>
            <p:cNvSpPr/>
            <p:nvPr/>
          </p:nvSpPr>
          <p:spPr>
            <a:xfrm>
              <a:off x="5443486" y="1297173"/>
              <a:ext cx="3029400" cy="30294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 name="Google Shape;26;p54"/>
            <p:cNvSpPr/>
            <p:nvPr/>
          </p:nvSpPr>
          <p:spPr>
            <a:xfrm>
              <a:off x="5359296" y="1240535"/>
              <a:ext cx="3029400" cy="3029400"/>
            </a:xfrm>
            <a:prstGeom prst="ellipse">
              <a:avLst/>
            </a:prstGeom>
            <a:noFill/>
            <a:ln cap="flat" cmpd="sng" w="9525">
              <a:solidFill>
                <a:srgbClr val="007EB0">
                  <a:alpha val="49019"/>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pic>
        <p:nvPicPr>
          <p:cNvPr id="27" name="Google Shape;27;p54"/>
          <p:cNvPicPr preferRelativeResize="0"/>
          <p:nvPr/>
        </p:nvPicPr>
        <p:blipFill rotWithShape="1">
          <a:blip r:embed="rId5">
            <a:alphaModFix/>
          </a:blip>
          <a:srcRect b="0" l="0" r="0" t="0"/>
          <a:stretch/>
        </p:blipFill>
        <p:spPr>
          <a:xfrm>
            <a:off x="267529" y="1323358"/>
            <a:ext cx="931120" cy="266034"/>
          </a:xfrm>
          <a:prstGeom prst="rect">
            <a:avLst/>
          </a:prstGeom>
          <a:noFill/>
          <a:ln>
            <a:noFill/>
          </a:ln>
        </p:spPr>
      </p:pic>
      <p:sp>
        <p:nvSpPr>
          <p:cNvPr id="28" name="Google Shape;28;p54"/>
          <p:cNvSpPr txBox="1"/>
          <p:nvPr>
            <p:ph idx="2" type="title"/>
          </p:nvPr>
        </p:nvSpPr>
        <p:spPr>
          <a:xfrm>
            <a:off x="158050" y="1713275"/>
            <a:ext cx="4360200" cy="88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600"/>
              <a:buFont typeface="Arial"/>
              <a:buNone/>
              <a:defRPr b="1" i="0" sz="2600" u="none" cap="none" strike="noStrike">
                <a:solidFill>
                  <a:srgbClr val="000000"/>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54"/>
          <p:cNvSpPr txBox="1"/>
          <p:nvPr>
            <p:ph idx="1" type="subTitle"/>
          </p:nvPr>
        </p:nvSpPr>
        <p:spPr>
          <a:xfrm>
            <a:off x="158050" y="2704700"/>
            <a:ext cx="3660600" cy="1376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rgbClr val="007EB0"/>
                </a:solidFill>
                <a:latin typeface="Roboto Medium"/>
                <a:ea typeface="Roboto Medium"/>
                <a:cs typeface="Roboto Medium"/>
                <a:sym typeface="Roboto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Quote slide blue">
  <p:cSld name="Custom Layout">
    <p:spTree>
      <p:nvGrpSpPr>
        <p:cNvPr id="233" name="Shape 233"/>
        <p:cNvGrpSpPr/>
        <p:nvPr/>
      </p:nvGrpSpPr>
      <p:grpSpPr>
        <a:xfrm>
          <a:off x="0" y="0"/>
          <a:ext cx="0" cy="0"/>
          <a:chOff x="0" y="0"/>
          <a:chExt cx="0" cy="0"/>
        </a:xfrm>
      </p:grpSpPr>
      <p:sp>
        <p:nvSpPr>
          <p:cNvPr id="234" name="Google Shape;234;p72"/>
          <p:cNvSpPr/>
          <p:nvPr/>
        </p:nvSpPr>
        <p:spPr>
          <a:xfrm>
            <a:off x="1" y="1"/>
            <a:ext cx="9144000" cy="5143500"/>
          </a:xfrm>
          <a:prstGeom prst="rect">
            <a:avLst/>
          </a:prstGeom>
          <a:solidFill>
            <a:srgbClr val="0093C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35" name="Google Shape;235;p72"/>
          <p:cNvGrpSpPr/>
          <p:nvPr/>
        </p:nvGrpSpPr>
        <p:grpSpPr>
          <a:xfrm>
            <a:off x="6643736" y="-5963"/>
            <a:ext cx="2500407" cy="274247"/>
            <a:chOff x="2900128" y="-5963"/>
            <a:chExt cx="2500407" cy="274247"/>
          </a:xfrm>
        </p:grpSpPr>
        <p:sp>
          <p:nvSpPr>
            <p:cNvPr id="236" name="Google Shape;236;p72"/>
            <p:cNvSpPr/>
            <p:nvPr/>
          </p:nvSpPr>
          <p:spPr>
            <a:xfrm flipH="1" rot="10800000">
              <a:off x="2900128" y="-5916"/>
              <a:ext cx="2500200" cy="274200"/>
            </a:xfrm>
            <a:prstGeom prst="trapezoid">
              <a:avLst>
                <a:gd fmla="val 90591" name="adj"/>
              </a:avLst>
            </a:prstGeom>
            <a:solidFill>
              <a:srgbClr val="003B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7" name="Google Shape;237;p72"/>
            <p:cNvSpPr/>
            <p:nvPr/>
          </p:nvSpPr>
          <p:spPr>
            <a:xfrm>
              <a:off x="5119735" y="-5963"/>
              <a:ext cx="280800" cy="274200"/>
            </a:xfrm>
            <a:prstGeom prst="rect">
              <a:avLst/>
            </a:prstGeom>
            <a:solidFill>
              <a:srgbClr val="003B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38" name="Google Shape;238;p72"/>
          <p:cNvSpPr txBox="1"/>
          <p:nvPr>
            <p:ph type="title"/>
          </p:nvPr>
        </p:nvSpPr>
        <p:spPr>
          <a:xfrm>
            <a:off x="6920631" y="-6017"/>
            <a:ext cx="2223300" cy="267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239" name="Google Shape;239;p72"/>
          <p:cNvPicPr preferRelativeResize="0"/>
          <p:nvPr/>
        </p:nvPicPr>
        <p:blipFill rotWithShape="1">
          <a:blip r:embed="rId2">
            <a:alphaModFix/>
          </a:blip>
          <a:srcRect b="0" l="0" r="0" t="0"/>
          <a:stretch/>
        </p:blipFill>
        <p:spPr>
          <a:xfrm>
            <a:off x="8101195" y="451274"/>
            <a:ext cx="958171" cy="268287"/>
          </a:xfrm>
          <a:prstGeom prst="rect">
            <a:avLst/>
          </a:prstGeom>
          <a:noFill/>
          <a:ln>
            <a:noFill/>
          </a:ln>
        </p:spPr>
      </p:pic>
      <p:grpSp>
        <p:nvGrpSpPr>
          <p:cNvPr id="240" name="Google Shape;240;p72"/>
          <p:cNvGrpSpPr/>
          <p:nvPr/>
        </p:nvGrpSpPr>
        <p:grpSpPr>
          <a:xfrm>
            <a:off x="5233893" y="1070912"/>
            <a:ext cx="4779725" cy="4231237"/>
            <a:chOff x="1638654" y="1543926"/>
            <a:chExt cx="748481" cy="662591"/>
          </a:xfrm>
        </p:grpSpPr>
        <p:sp>
          <p:nvSpPr>
            <p:cNvPr id="241" name="Google Shape;241;p72"/>
            <p:cNvSpPr/>
            <p:nvPr/>
          </p:nvSpPr>
          <p:spPr>
            <a:xfrm rot="1800215">
              <a:off x="1796857" y="1537869"/>
              <a:ext cx="156583" cy="674705"/>
            </a:xfrm>
            <a:prstGeom prst="roundRect">
              <a:avLst>
                <a:gd fmla="val 50000" name="adj"/>
              </a:avLst>
            </a:prstGeom>
            <a:solidFill>
              <a:srgbClr val="00A4E4">
                <a:alpha val="4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2" name="Google Shape;242;p72"/>
            <p:cNvSpPr/>
            <p:nvPr/>
          </p:nvSpPr>
          <p:spPr>
            <a:xfrm rot="1800215">
              <a:off x="2072349" y="1537869"/>
              <a:ext cx="156583" cy="674705"/>
            </a:xfrm>
            <a:prstGeom prst="roundRect">
              <a:avLst>
                <a:gd fmla="val 50000" name="adj"/>
              </a:avLst>
            </a:prstGeom>
            <a:solidFill>
              <a:srgbClr val="CCE9F5">
                <a:alpha val="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43" name="Google Shape;243;p72"/>
          <p:cNvSpPr txBox="1"/>
          <p:nvPr>
            <p:ph idx="1" type="body"/>
          </p:nvPr>
        </p:nvSpPr>
        <p:spPr>
          <a:xfrm>
            <a:off x="1242243" y="1704015"/>
            <a:ext cx="6651600" cy="1735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1pPr>
            <a:lvl2pPr indent="-228600" lvl="1" marL="9144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2pPr>
            <a:lvl3pPr indent="-228600" lvl="2" marL="13716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3pPr>
            <a:lvl4pPr indent="-228600" lvl="3" marL="18288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4pPr>
            <a:lvl5pPr indent="-228600" lvl="4" marL="22860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4" name="Google Shape;244;p72"/>
          <p:cNvSpPr txBox="1"/>
          <p:nvPr>
            <p:ph idx="2" type="body"/>
          </p:nvPr>
        </p:nvSpPr>
        <p:spPr>
          <a:xfrm>
            <a:off x="1243013" y="3440113"/>
            <a:ext cx="6657900" cy="5049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Roboto"/>
                <a:ea typeface="Roboto"/>
                <a:cs typeface="Roboto"/>
                <a:sym typeface="Roboto"/>
              </a:defRPr>
            </a:lvl1pPr>
            <a:lvl2pPr indent="-228600" lvl="1" marL="91440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boto"/>
                <a:ea typeface="Roboto"/>
                <a:cs typeface="Roboto"/>
                <a:sym typeface="Roboto"/>
              </a:defRPr>
            </a:lvl2pPr>
            <a:lvl3pPr indent="-228600" lvl="2" marL="137160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3pPr>
            <a:lvl4pPr indent="-228600" lvl="3" marL="182880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4pPr>
            <a:lvl5pPr indent="-228600" lvl="4" marL="228600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DARK background">
  <p:cSld name="11_Custom Layout">
    <p:spTree>
      <p:nvGrpSpPr>
        <p:cNvPr id="245" name="Shape 245"/>
        <p:cNvGrpSpPr/>
        <p:nvPr/>
      </p:nvGrpSpPr>
      <p:grpSpPr>
        <a:xfrm>
          <a:off x="0" y="0"/>
          <a:ext cx="0" cy="0"/>
          <a:chOff x="0" y="0"/>
          <a:chExt cx="0" cy="0"/>
        </a:xfrm>
      </p:grpSpPr>
      <p:sp>
        <p:nvSpPr>
          <p:cNvPr id="246" name="Google Shape;246;p73"/>
          <p:cNvSpPr/>
          <p:nvPr/>
        </p:nvSpPr>
        <p:spPr>
          <a:xfrm>
            <a:off x="1" y="1"/>
            <a:ext cx="9144000" cy="5143500"/>
          </a:xfrm>
          <a:prstGeom prst="rect">
            <a:avLst/>
          </a:prstGeom>
          <a:solidFill>
            <a:srgbClr val="003B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47" name="Google Shape;247;p73"/>
          <p:cNvPicPr preferRelativeResize="0"/>
          <p:nvPr/>
        </p:nvPicPr>
        <p:blipFill rotWithShape="1">
          <a:blip r:embed="rId2">
            <a:alphaModFix/>
          </a:blip>
          <a:srcRect b="0" l="0" r="0" t="0"/>
          <a:stretch/>
        </p:blipFill>
        <p:spPr>
          <a:xfrm>
            <a:off x="8101195" y="451274"/>
            <a:ext cx="958171" cy="268287"/>
          </a:xfrm>
          <a:prstGeom prst="rect">
            <a:avLst/>
          </a:prstGeom>
          <a:noFill/>
          <a:ln>
            <a:noFill/>
          </a:ln>
        </p:spPr>
      </p:pic>
      <p:grpSp>
        <p:nvGrpSpPr>
          <p:cNvPr id="248" name="Google Shape;248;p73"/>
          <p:cNvGrpSpPr/>
          <p:nvPr/>
        </p:nvGrpSpPr>
        <p:grpSpPr>
          <a:xfrm>
            <a:off x="6643735" y="-5963"/>
            <a:ext cx="2500408" cy="274249"/>
            <a:chOff x="2900127" y="-5963"/>
            <a:chExt cx="2500408" cy="274249"/>
          </a:xfrm>
        </p:grpSpPr>
        <p:sp>
          <p:nvSpPr>
            <p:cNvPr id="249" name="Google Shape;249;p73"/>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0" name="Google Shape;250;p73"/>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51" name="Google Shape;251;p73"/>
          <p:cNvSpPr txBox="1"/>
          <p:nvPr>
            <p:ph type="title"/>
          </p:nvPr>
        </p:nvSpPr>
        <p:spPr>
          <a:xfrm>
            <a:off x="7203541" y="-6017"/>
            <a:ext cx="1940400" cy="267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Dark background 3/4">
  <p:cSld name="11_Custom Layout 2">
    <p:spTree>
      <p:nvGrpSpPr>
        <p:cNvPr id="252" name="Shape 252"/>
        <p:cNvGrpSpPr/>
        <p:nvPr/>
      </p:nvGrpSpPr>
      <p:grpSpPr>
        <a:xfrm>
          <a:off x="0" y="0"/>
          <a:ext cx="0" cy="0"/>
          <a:chOff x="0" y="0"/>
          <a:chExt cx="0" cy="0"/>
        </a:xfrm>
      </p:grpSpPr>
      <p:sp>
        <p:nvSpPr>
          <p:cNvPr id="253" name="Google Shape;253;p74"/>
          <p:cNvSpPr/>
          <p:nvPr/>
        </p:nvSpPr>
        <p:spPr>
          <a:xfrm>
            <a:off x="2408517" y="1"/>
            <a:ext cx="6735600" cy="5143500"/>
          </a:xfrm>
          <a:prstGeom prst="rect">
            <a:avLst/>
          </a:prstGeom>
          <a:solidFill>
            <a:srgbClr val="003B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54" name="Google Shape;254;p74"/>
          <p:cNvGrpSpPr/>
          <p:nvPr/>
        </p:nvGrpSpPr>
        <p:grpSpPr>
          <a:xfrm>
            <a:off x="6643735" y="-5963"/>
            <a:ext cx="2500408" cy="274249"/>
            <a:chOff x="2900127" y="-5963"/>
            <a:chExt cx="2500408" cy="274249"/>
          </a:xfrm>
        </p:grpSpPr>
        <p:sp>
          <p:nvSpPr>
            <p:cNvPr id="255" name="Google Shape;255;p74"/>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6" name="Google Shape;256;p74"/>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57" name="Google Shape;257;p74"/>
          <p:cNvSpPr txBox="1"/>
          <p:nvPr>
            <p:ph type="title"/>
          </p:nvPr>
        </p:nvSpPr>
        <p:spPr>
          <a:xfrm>
            <a:off x="7203541" y="-6017"/>
            <a:ext cx="1940400" cy="267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Darkest background">
  <p:cSld name="Dark stsyle">
    <p:spTree>
      <p:nvGrpSpPr>
        <p:cNvPr id="258" name="Shape 258"/>
        <p:cNvGrpSpPr/>
        <p:nvPr/>
      </p:nvGrpSpPr>
      <p:grpSpPr>
        <a:xfrm>
          <a:off x="0" y="0"/>
          <a:ext cx="0" cy="0"/>
          <a:chOff x="0" y="0"/>
          <a:chExt cx="0" cy="0"/>
        </a:xfrm>
      </p:grpSpPr>
      <p:sp>
        <p:nvSpPr>
          <p:cNvPr id="259" name="Google Shape;259;p75"/>
          <p:cNvSpPr/>
          <p:nvPr/>
        </p:nvSpPr>
        <p:spPr>
          <a:xfrm>
            <a:off x="1" y="1"/>
            <a:ext cx="9144000" cy="5143500"/>
          </a:xfrm>
          <a:prstGeom prst="rect">
            <a:avLst/>
          </a:prstGeom>
          <a:solidFill>
            <a:srgbClr val="001D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60" name="Google Shape;260;p75"/>
          <p:cNvPicPr preferRelativeResize="0"/>
          <p:nvPr/>
        </p:nvPicPr>
        <p:blipFill rotWithShape="1">
          <a:blip r:embed="rId2">
            <a:alphaModFix/>
          </a:blip>
          <a:srcRect b="0" l="0" r="0" t="0"/>
          <a:stretch/>
        </p:blipFill>
        <p:spPr>
          <a:xfrm>
            <a:off x="8101195" y="451274"/>
            <a:ext cx="958171" cy="268287"/>
          </a:xfrm>
          <a:prstGeom prst="rect">
            <a:avLst/>
          </a:prstGeom>
          <a:noFill/>
          <a:ln>
            <a:noFill/>
          </a:ln>
        </p:spPr>
      </p:pic>
      <p:grpSp>
        <p:nvGrpSpPr>
          <p:cNvPr id="261" name="Google Shape;261;p75"/>
          <p:cNvGrpSpPr/>
          <p:nvPr/>
        </p:nvGrpSpPr>
        <p:grpSpPr>
          <a:xfrm>
            <a:off x="6643735" y="-5963"/>
            <a:ext cx="2500408" cy="274249"/>
            <a:chOff x="2900127" y="-5963"/>
            <a:chExt cx="2500408" cy="274249"/>
          </a:xfrm>
        </p:grpSpPr>
        <p:sp>
          <p:nvSpPr>
            <p:cNvPr id="262" name="Google Shape;262;p75"/>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3" name="Google Shape;263;p75"/>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64" name="Google Shape;264;p75"/>
          <p:cNvSpPr txBox="1"/>
          <p:nvPr>
            <p:ph type="title"/>
          </p:nvPr>
        </p:nvSpPr>
        <p:spPr>
          <a:xfrm>
            <a:off x="7203541" y="-6017"/>
            <a:ext cx="1940400" cy="267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65" name="Shape 265"/>
        <p:cNvGrpSpPr/>
        <p:nvPr/>
      </p:nvGrpSpPr>
      <p:grpSpPr>
        <a:xfrm>
          <a:off x="0" y="0"/>
          <a:ext cx="0" cy="0"/>
          <a:chOff x="0" y="0"/>
          <a:chExt cx="0" cy="0"/>
        </a:xfrm>
      </p:grpSpPr>
      <p:sp>
        <p:nvSpPr>
          <p:cNvPr id="266" name="Google Shape;266;p76"/>
          <p:cNvSpPr txBox="1"/>
          <p:nvPr>
            <p:ph idx="12" type="sldNum"/>
          </p:nvPr>
        </p:nvSpPr>
        <p:spPr>
          <a:xfrm>
            <a:off x="4419600" y="4629150"/>
            <a:ext cx="2133600" cy="207900"/>
          </a:xfrm>
          <a:prstGeom prst="rect">
            <a:avLst/>
          </a:prstGeom>
          <a:noFill/>
          <a:ln>
            <a:noFill/>
          </a:ln>
        </p:spPr>
        <p:txBody>
          <a:bodyPr anchorCtr="0" anchor="ctr" bIns="34275" lIns="34275" spcFirstLastPara="1" rIns="34275" wrap="square" tIns="34275">
            <a:spAutoFit/>
          </a:bodyPr>
          <a:lstStyle>
            <a:lvl1pPr indent="0" lvl="0"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light blue background 1">
  <p:cSld name="1_Title and body 3_3_2">
    <p:spTree>
      <p:nvGrpSpPr>
        <p:cNvPr id="267" name="Shape 267"/>
        <p:cNvGrpSpPr/>
        <p:nvPr/>
      </p:nvGrpSpPr>
      <p:grpSpPr>
        <a:xfrm>
          <a:off x="0" y="0"/>
          <a:ext cx="0" cy="0"/>
          <a:chOff x="0" y="0"/>
          <a:chExt cx="0" cy="0"/>
        </a:xfrm>
      </p:grpSpPr>
      <p:sp>
        <p:nvSpPr>
          <p:cNvPr id="268" name="Google Shape;268;p77"/>
          <p:cNvSpPr/>
          <p:nvPr/>
        </p:nvSpPr>
        <p:spPr>
          <a:xfrm>
            <a:off x="1" y="0"/>
            <a:ext cx="9144000" cy="5143500"/>
          </a:xfrm>
          <a:prstGeom prst="rect">
            <a:avLst/>
          </a:prstGeom>
          <a:solidFill>
            <a:srgbClr val="F2F9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69" name="Google Shape;269;p77"/>
          <p:cNvPicPr preferRelativeResize="0"/>
          <p:nvPr/>
        </p:nvPicPr>
        <p:blipFill rotWithShape="1">
          <a:blip r:embed="rId2">
            <a:alphaModFix/>
          </a:blip>
          <a:srcRect b="89" l="0" r="0" t="79"/>
          <a:stretch/>
        </p:blipFill>
        <p:spPr>
          <a:xfrm>
            <a:off x="7240168" y="164512"/>
            <a:ext cx="1805676" cy="266700"/>
          </a:xfrm>
          <a:prstGeom prst="rect">
            <a:avLst/>
          </a:prstGeom>
          <a:noFill/>
          <a:ln>
            <a:noFill/>
          </a:ln>
        </p:spPr>
      </p:pic>
      <p:sp>
        <p:nvSpPr>
          <p:cNvPr id="270" name="Google Shape;270;p77"/>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71" name="Google Shape;271;p77"/>
          <p:cNvSpPr/>
          <p:nvPr/>
        </p:nvSpPr>
        <p:spPr>
          <a:xfrm rot="-5400000">
            <a:off x="4544100" y="-4544241"/>
            <a:ext cx="55800" cy="9144000"/>
          </a:xfrm>
          <a:prstGeom prst="rect">
            <a:avLst/>
          </a:prstGeom>
          <a:solidFill>
            <a:srgbClr val="C964C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277" name="Shape 277"/>
        <p:cNvGrpSpPr/>
        <p:nvPr/>
      </p:nvGrpSpPr>
      <p:grpSpPr>
        <a:xfrm>
          <a:off x="0" y="0"/>
          <a:ext cx="0" cy="0"/>
          <a:chOff x="0" y="0"/>
          <a:chExt cx="0" cy="0"/>
        </a:xfrm>
      </p:grpSpPr>
      <p:sp>
        <p:nvSpPr>
          <p:cNvPr id="278" name="Google Shape;278;p31"/>
          <p:cNvSpPr/>
          <p:nvPr/>
        </p:nvSpPr>
        <p:spPr>
          <a:xfrm flipH="1">
            <a:off x="2176" y="636825"/>
            <a:ext cx="5325474" cy="4560570"/>
          </a:xfrm>
          <a:custGeom>
            <a:rect b="b" l="l" r="r" t="t"/>
            <a:pathLst>
              <a:path extrusionOk="0" h="13716000" w="14201264">
                <a:moveTo>
                  <a:pt x="3598607" y="0"/>
                </a:moveTo>
                <a:lnTo>
                  <a:pt x="14201264" y="0"/>
                </a:lnTo>
                <a:lnTo>
                  <a:pt x="14201264" y="13716000"/>
                </a:lnTo>
                <a:lnTo>
                  <a:pt x="0" y="13716000"/>
                </a:lnTo>
                <a:lnTo>
                  <a:pt x="3598607" y="0"/>
                </a:lnTo>
                <a:close/>
              </a:path>
            </a:pathLst>
          </a:custGeom>
          <a:solidFill>
            <a:srgbClr val="E5F4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5"/>
              <a:buFont typeface="Arial"/>
              <a:buNone/>
            </a:pPr>
            <a:r>
              <a:t/>
            </a:r>
            <a:endParaRPr b="0" i="0" sz="525" u="none" cap="none" strike="noStrike">
              <a:solidFill>
                <a:srgbClr val="FFFFFF"/>
              </a:solidFill>
              <a:latin typeface="Arial"/>
              <a:ea typeface="Arial"/>
              <a:cs typeface="Arial"/>
              <a:sym typeface="Arial"/>
            </a:endParaRPr>
          </a:p>
        </p:txBody>
      </p:sp>
      <p:grpSp>
        <p:nvGrpSpPr>
          <p:cNvPr id="279" name="Google Shape;279;p31"/>
          <p:cNvGrpSpPr/>
          <p:nvPr/>
        </p:nvGrpSpPr>
        <p:grpSpPr>
          <a:xfrm>
            <a:off x="6643735" y="-5963"/>
            <a:ext cx="2500408" cy="274249"/>
            <a:chOff x="2900127" y="-5963"/>
            <a:chExt cx="2500408" cy="274249"/>
          </a:xfrm>
        </p:grpSpPr>
        <p:sp>
          <p:nvSpPr>
            <p:cNvPr id="280" name="Google Shape;280;p31"/>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1" name="Google Shape;281;p31"/>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82" name="Google Shape;282;p31"/>
          <p:cNvSpPr txBox="1"/>
          <p:nvPr>
            <p:ph idx="1" type="subTitle"/>
          </p:nvPr>
        </p:nvSpPr>
        <p:spPr>
          <a:xfrm>
            <a:off x="92033" y="-5980"/>
            <a:ext cx="67743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83" name="Google Shape;283;p31"/>
          <p:cNvSpPr txBox="1"/>
          <p:nvPr>
            <p:ph type="title"/>
          </p:nvPr>
        </p:nvSpPr>
        <p:spPr>
          <a:xfrm>
            <a:off x="6912737" y="0"/>
            <a:ext cx="22314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4" name="Google Shape;284;p31"/>
          <p:cNvSpPr/>
          <p:nvPr/>
        </p:nvSpPr>
        <p:spPr>
          <a:xfrm>
            <a:off x="0" y="-5964"/>
            <a:ext cx="45600" cy="5469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85" name="Google Shape;285;p31"/>
          <p:cNvPicPr preferRelativeResize="0"/>
          <p:nvPr/>
        </p:nvPicPr>
        <p:blipFill rotWithShape="1">
          <a:blip r:embed="rId2">
            <a:alphaModFix/>
          </a:blip>
          <a:srcRect b="0" l="347" r="357" t="0"/>
          <a:stretch/>
        </p:blipFill>
        <p:spPr>
          <a:xfrm>
            <a:off x="8114721" y="445309"/>
            <a:ext cx="931120" cy="268288"/>
          </a:xfrm>
          <a:prstGeom prst="rect">
            <a:avLst/>
          </a:prstGeom>
          <a:noFill/>
          <a:ln>
            <a:noFill/>
          </a:ln>
        </p:spPr>
      </p:pic>
      <p:grpSp>
        <p:nvGrpSpPr>
          <p:cNvPr id="286" name="Google Shape;286;p31"/>
          <p:cNvGrpSpPr/>
          <p:nvPr/>
        </p:nvGrpSpPr>
        <p:grpSpPr>
          <a:xfrm>
            <a:off x="5187059" y="1436577"/>
            <a:ext cx="3351900" cy="2881961"/>
            <a:chOff x="5187059" y="1436577"/>
            <a:chExt cx="3351900" cy="2881961"/>
          </a:xfrm>
        </p:grpSpPr>
        <p:sp>
          <p:nvSpPr>
            <p:cNvPr id="287" name="Google Shape;287;p31"/>
            <p:cNvSpPr/>
            <p:nvPr/>
          </p:nvSpPr>
          <p:spPr>
            <a:xfrm>
              <a:off x="5187059" y="4050338"/>
              <a:ext cx="3351900" cy="2682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88" name="Google Shape;288;p31"/>
            <p:cNvPicPr preferRelativeResize="0"/>
            <p:nvPr/>
          </p:nvPicPr>
          <p:blipFill rotWithShape="1">
            <a:blip r:embed="rId3">
              <a:alphaModFix/>
            </a:blip>
            <a:srcRect b="0" l="0" r="0" t="0"/>
            <a:stretch/>
          </p:blipFill>
          <p:spPr>
            <a:xfrm>
              <a:off x="5838156" y="1436577"/>
              <a:ext cx="1857581" cy="2740663"/>
            </a:xfrm>
            <a:prstGeom prst="rect">
              <a:avLst/>
            </a:prstGeom>
            <a:noFill/>
            <a:ln>
              <a:noFill/>
            </a:ln>
          </p:spPr>
        </p:pic>
        <p:pic>
          <p:nvPicPr>
            <p:cNvPr id="289" name="Google Shape;289;p31"/>
            <p:cNvPicPr preferRelativeResize="0"/>
            <p:nvPr/>
          </p:nvPicPr>
          <p:blipFill rotWithShape="1">
            <a:blip r:embed="rId4">
              <a:alphaModFix/>
            </a:blip>
            <a:srcRect b="0" l="0" r="0" t="0"/>
            <a:stretch/>
          </p:blipFill>
          <p:spPr>
            <a:xfrm flipH="1">
              <a:off x="7126682" y="2003017"/>
              <a:ext cx="1175303" cy="2181466"/>
            </a:xfrm>
            <a:prstGeom prst="rect">
              <a:avLst/>
            </a:prstGeom>
            <a:noFill/>
            <a:ln>
              <a:noFill/>
            </a:ln>
          </p:spPr>
        </p:pic>
      </p:grpSp>
      <p:sp>
        <p:nvSpPr>
          <p:cNvPr id="290" name="Google Shape;290;p31"/>
          <p:cNvSpPr txBox="1"/>
          <p:nvPr>
            <p:ph idx="2" type="body"/>
          </p:nvPr>
        </p:nvSpPr>
        <p:spPr>
          <a:xfrm>
            <a:off x="217075" y="882900"/>
            <a:ext cx="4003500" cy="3961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007EB0"/>
              </a:buClr>
              <a:buSzPts val="1400"/>
              <a:buFont typeface="Arial"/>
              <a:buChar char="●"/>
              <a:defRPr b="1" i="0" sz="1200" u="none" cap="none" strike="noStrike">
                <a:solidFill>
                  <a:srgbClr val="001D29"/>
                </a:solidFill>
                <a:latin typeface="Roboto"/>
                <a:ea typeface="Roboto"/>
                <a:cs typeface="Roboto"/>
                <a:sym typeface="Roboto"/>
              </a:defRPr>
            </a:lvl1pPr>
            <a:lvl2pPr indent="-298450" lvl="1" marL="914400" marR="0" rtl="0" algn="l">
              <a:lnSpc>
                <a:spcPct val="115000"/>
              </a:lnSpc>
              <a:spcBef>
                <a:spcPts val="0"/>
              </a:spcBef>
              <a:spcAft>
                <a:spcPts val="0"/>
              </a:spcAft>
              <a:buClr>
                <a:srgbClr val="000000"/>
              </a:buClr>
              <a:buSzPts val="1100"/>
              <a:buFont typeface="Roboto Medium"/>
              <a:buChar char="○"/>
              <a:defRPr b="0" i="0" sz="1100" u="none" cap="none" strike="noStrike">
                <a:solidFill>
                  <a:srgbClr val="001D29"/>
                </a:solidFill>
                <a:latin typeface="Roboto Medium"/>
                <a:ea typeface="Roboto Medium"/>
                <a:cs typeface="Roboto Medium"/>
                <a:sym typeface="Roboto Medium"/>
              </a:defRPr>
            </a:lvl2pPr>
            <a:lvl3pPr indent="-279400" lvl="2" marL="1371600" marR="0" rtl="0" algn="l">
              <a:lnSpc>
                <a:spcPct val="115000"/>
              </a:lnSpc>
              <a:spcBef>
                <a:spcPts val="0"/>
              </a:spcBef>
              <a:spcAft>
                <a:spcPts val="0"/>
              </a:spcAft>
              <a:buClr>
                <a:srgbClr val="000000"/>
              </a:buClr>
              <a:buSzPts val="800"/>
              <a:buFont typeface="Roboto"/>
              <a:buChar char="■"/>
              <a:defRPr b="0" i="0" sz="1000" u="none" cap="none" strike="noStrike">
                <a:solidFill>
                  <a:srgbClr val="001D29"/>
                </a:solidFill>
                <a:latin typeface="Roboto"/>
                <a:ea typeface="Roboto"/>
                <a:cs typeface="Roboto"/>
                <a:sym typeface="Roboto"/>
              </a:defRPr>
            </a:lvl3pPr>
            <a:lvl4pPr indent="-285750" lvl="3" marL="1828800" marR="0" rtl="0" algn="l">
              <a:lnSpc>
                <a:spcPct val="115000"/>
              </a:lnSpc>
              <a:spcBef>
                <a:spcPts val="0"/>
              </a:spcBef>
              <a:spcAft>
                <a:spcPts val="0"/>
              </a:spcAft>
              <a:buClr>
                <a:schemeClr val="accent4"/>
              </a:buClr>
              <a:buSzPts val="900"/>
              <a:buFont typeface="Roboto"/>
              <a:buChar char="●"/>
              <a:defRPr b="0" i="0" sz="900" u="none" cap="none" strike="noStrike">
                <a:solidFill>
                  <a:srgbClr val="000000"/>
                </a:solidFill>
                <a:latin typeface="Roboto"/>
                <a:ea typeface="Roboto"/>
                <a:cs typeface="Roboto"/>
                <a:sym typeface="Roboto"/>
              </a:defRPr>
            </a:lvl4pPr>
            <a:lvl5pPr indent="-285750" lvl="4" marL="2286000" marR="0" rtl="0" algn="l">
              <a:lnSpc>
                <a:spcPct val="115000"/>
              </a:lnSpc>
              <a:spcBef>
                <a:spcPts val="0"/>
              </a:spcBef>
              <a:spcAft>
                <a:spcPts val="0"/>
              </a:spcAft>
              <a:buClr>
                <a:schemeClr val="dk2"/>
              </a:buClr>
              <a:buSzPts val="900"/>
              <a:buFont typeface="Roboto Light"/>
              <a:buChar char="○"/>
              <a:defRPr b="0" i="0" sz="900" u="none" cap="none" strike="noStrike">
                <a:solidFill>
                  <a:srgbClr val="000000"/>
                </a:solidFill>
                <a:latin typeface="Roboto Light"/>
                <a:ea typeface="Roboto Light"/>
                <a:cs typeface="Roboto Light"/>
                <a:sym typeface="Roboto Light"/>
              </a:defRPr>
            </a:lvl5pPr>
            <a:lvl6pPr indent="-285750" lvl="5" marL="2743200" marR="0" rtl="0" algn="l">
              <a:lnSpc>
                <a:spcPct val="115000"/>
              </a:lnSpc>
              <a:spcBef>
                <a:spcPts val="0"/>
              </a:spcBef>
              <a:spcAft>
                <a:spcPts val="0"/>
              </a:spcAft>
              <a:buClr>
                <a:schemeClr val="dk2"/>
              </a:buClr>
              <a:buSzPts val="900"/>
              <a:buFont typeface="Roboto"/>
              <a:buChar char="■"/>
              <a:defRPr b="0" i="0" sz="900" u="none" cap="none" strike="noStrike">
                <a:solidFill>
                  <a:srgbClr val="000000"/>
                </a:solidFill>
                <a:latin typeface="Roboto"/>
                <a:ea typeface="Roboto"/>
                <a:cs typeface="Roboto"/>
                <a:sym typeface="Roboto"/>
              </a:defRPr>
            </a:lvl6pPr>
            <a:lvl7pPr indent="-279400" lvl="6" marL="3200400" marR="0" rtl="0" algn="l">
              <a:lnSpc>
                <a:spcPct val="115000"/>
              </a:lnSpc>
              <a:spcBef>
                <a:spcPts val="0"/>
              </a:spcBef>
              <a:spcAft>
                <a:spcPts val="0"/>
              </a:spcAft>
              <a:buClr>
                <a:srgbClr val="003B52"/>
              </a:buClr>
              <a:buSzPts val="800"/>
              <a:buFont typeface="Roboto Light"/>
              <a:buChar char="●"/>
              <a:defRPr b="0" i="0" sz="800" u="none" cap="none" strike="noStrike">
                <a:solidFill>
                  <a:srgbClr val="000000"/>
                </a:solidFill>
                <a:latin typeface="Roboto Light"/>
                <a:ea typeface="Roboto Light"/>
                <a:cs typeface="Roboto Light"/>
                <a:sym typeface="Roboto Light"/>
              </a:defRPr>
            </a:lvl7pPr>
            <a:lvl8pPr indent="-279400" lvl="7" marL="3657600" marR="0" rtl="0" algn="l">
              <a:lnSpc>
                <a:spcPct val="115000"/>
              </a:lnSpc>
              <a:spcBef>
                <a:spcPts val="0"/>
              </a:spcBef>
              <a:spcAft>
                <a:spcPts val="0"/>
              </a:spcAft>
              <a:buClr>
                <a:srgbClr val="003B52"/>
              </a:buClr>
              <a:buSzPts val="800"/>
              <a:buFont typeface="Roboto Light"/>
              <a:buChar char="○"/>
              <a:defRPr b="0" i="0" sz="800" u="none" cap="none" strike="noStrike">
                <a:solidFill>
                  <a:srgbClr val="000000"/>
                </a:solidFill>
                <a:latin typeface="Roboto Light"/>
                <a:ea typeface="Roboto Light"/>
                <a:cs typeface="Roboto Light"/>
                <a:sym typeface="Roboto Light"/>
              </a:defRPr>
            </a:lvl8pPr>
            <a:lvl9pPr indent="-279400" lvl="8" marL="4114800" marR="0" rtl="0" algn="l">
              <a:lnSpc>
                <a:spcPct val="115000"/>
              </a:lnSpc>
              <a:spcBef>
                <a:spcPts val="0"/>
              </a:spcBef>
              <a:spcAft>
                <a:spcPts val="0"/>
              </a:spcAft>
              <a:buClr>
                <a:schemeClr val="dk2"/>
              </a:buClr>
              <a:buSzPts val="800"/>
              <a:buFont typeface="Roboto Light"/>
              <a:buChar char="■"/>
              <a:defRPr b="0" i="0" sz="800" u="none" cap="none" strike="noStrike">
                <a:solidFill>
                  <a:srgbClr val="000000"/>
                </a:solidFill>
                <a:latin typeface="Roboto Light"/>
                <a:ea typeface="Roboto Light"/>
                <a:cs typeface="Roboto Light"/>
                <a:sym typeface="Roboto Light"/>
              </a:defRPr>
            </a:lvl9pPr>
          </a:lstStyle>
          <a:p/>
        </p:txBody>
      </p:sp>
    </p:spTree>
  </p:cSld>
  <p:clrMapOvr>
    <a:masterClrMapping/>
  </p:clrMapOvr>
  <p:extLst>
    <p:ext uri="{DCECCB84-F9BA-43D5-87BE-67443E8EF086}">
      <p15:sldGuideLst>
        <p15:guide id="1" orient="horz" pos="441">
          <p15:clr>
            <a:srgbClr val="FBAE40"/>
          </p15:clr>
        </p15:guide>
        <p15:guide id="2" pos="4037">
          <p15:clr>
            <a:srgbClr val="FBAE40"/>
          </p15:clr>
        </p15:guide>
        <p15:guide id="3" pos="56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BASIC - Title + subtitle">
  <p:cSld name="1_Title and body 3">
    <p:spTree>
      <p:nvGrpSpPr>
        <p:cNvPr id="291" name="Shape 291"/>
        <p:cNvGrpSpPr/>
        <p:nvPr/>
      </p:nvGrpSpPr>
      <p:grpSpPr>
        <a:xfrm>
          <a:off x="0" y="0"/>
          <a:ext cx="0" cy="0"/>
          <a:chOff x="0" y="0"/>
          <a:chExt cx="0" cy="0"/>
        </a:xfrm>
      </p:grpSpPr>
      <p:sp>
        <p:nvSpPr>
          <p:cNvPr id="292" name="Google Shape;292;p32"/>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93" name="Google Shape;293;p32"/>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294" name="Google Shape;294;p32"/>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5" name="Google Shape;295;p32"/>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BASIC - Title + subtitle - GRADIENT">
  <p:cSld name="1_GOOD BASE">
    <p:spTree>
      <p:nvGrpSpPr>
        <p:cNvPr id="296" name="Shape 296"/>
        <p:cNvGrpSpPr/>
        <p:nvPr/>
      </p:nvGrpSpPr>
      <p:grpSpPr>
        <a:xfrm>
          <a:off x="0" y="0"/>
          <a:ext cx="0" cy="0"/>
          <a:chOff x="0" y="0"/>
          <a:chExt cx="0" cy="0"/>
        </a:xfrm>
      </p:grpSpPr>
      <p:sp>
        <p:nvSpPr>
          <p:cNvPr id="297" name="Google Shape;297;p33"/>
          <p:cNvSpPr/>
          <p:nvPr/>
        </p:nvSpPr>
        <p:spPr>
          <a:xfrm>
            <a:off x="1" y="1883391"/>
            <a:ext cx="9144000" cy="3260100"/>
          </a:xfrm>
          <a:prstGeom prst="rect">
            <a:avLst/>
          </a:prstGeom>
          <a:gradFill>
            <a:gsLst>
              <a:gs pos="0">
                <a:srgbClr val="FFFFFF">
                  <a:alpha val="0"/>
                </a:srgbClr>
              </a:gs>
              <a:gs pos="76000">
                <a:srgbClr val="FFFFFF">
                  <a:alpha val="0"/>
                </a:srgbClr>
              </a:gs>
              <a:gs pos="100000">
                <a:srgbClr val="0093CD">
                  <a:alpha val="21568"/>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98" name="Google Shape;298;p33"/>
          <p:cNvGrpSpPr/>
          <p:nvPr/>
        </p:nvGrpSpPr>
        <p:grpSpPr>
          <a:xfrm>
            <a:off x="6643735" y="-5963"/>
            <a:ext cx="2500408" cy="274249"/>
            <a:chOff x="2900127" y="-5963"/>
            <a:chExt cx="2500408" cy="274249"/>
          </a:xfrm>
        </p:grpSpPr>
        <p:sp>
          <p:nvSpPr>
            <p:cNvPr id="299" name="Google Shape;299;p33"/>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0" name="Google Shape;300;p33"/>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01" name="Google Shape;301;p33"/>
          <p:cNvSpPr txBox="1"/>
          <p:nvPr>
            <p:ph idx="1" type="subTitle"/>
          </p:nvPr>
        </p:nvSpPr>
        <p:spPr>
          <a:xfrm>
            <a:off x="92033" y="40320"/>
            <a:ext cx="67974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02" name="Google Shape;302;p33"/>
          <p:cNvSpPr txBox="1"/>
          <p:nvPr>
            <p:ph type="title"/>
          </p:nvPr>
        </p:nvSpPr>
        <p:spPr>
          <a:xfrm>
            <a:off x="6889315" y="0"/>
            <a:ext cx="22548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3" name="Google Shape;303;p33"/>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4" name="Google Shape;304;p33"/>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441">
          <p15:clr>
            <a:srgbClr val="FBAE40"/>
          </p15:clr>
        </p15:guide>
        <p15:guide id="2" pos="2880">
          <p15:clr>
            <a:srgbClr val="FBAE40"/>
          </p15:clr>
        </p15:guide>
        <p15:guide id="3" pos="569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light blue background">
  <p:cSld name="1_Title and body 3_3">
    <p:spTree>
      <p:nvGrpSpPr>
        <p:cNvPr id="305" name="Shape 305"/>
        <p:cNvGrpSpPr/>
        <p:nvPr/>
      </p:nvGrpSpPr>
      <p:grpSpPr>
        <a:xfrm>
          <a:off x="0" y="0"/>
          <a:ext cx="0" cy="0"/>
          <a:chOff x="0" y="0"/>
          <a:chExt cx="0" cy="0"/>
        </a:xfrm>
      </p:grpSpPr>
      <p:sp>
        <p:nvSpPr>
          <p:cNvPr id="306" name="Google Shape;306;p34"/>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07" name="Google Shape;307;p34"/>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308" name="Google Shape;308;p34"/>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9" name="Google Shape;309;p34"/>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0" name="Google Shape;310;p34"/>
          <p:cNvSpPr/>
          <p:nvPr/>
        </p:nvSpPr>
        <p:spPr>
          <a:xfrm>
            <a:off x="1" y="0"/>
            <a:ext cx="9144000" cy="5143500"/>
          </a:xfrm>
          <a:prstGeom prst="rect">
            <a:avLst/>
          </a:prstGeom>
          <a:solidFill>
            <a:srgbClr val="F2F9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1" name="Google Shape;311;p34"/>
          <p:cNvSpPr/>
          <p:nvPr/>
        </p:nvSpPr>
        <p:spPr>
          <a:xfrm rot="-5400000">
            <a:off x="4544100" y="-4544241"/>
            <a:ext cx="55800" cy="91440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312" name="Google Shape;312;p34"/>
          <p:cNvPicPr preferRelativeResize="0"/>
          <p:nvPr/>
        </p:nvPicPr>
        <p:blipFill rotWithShape="1">
          <a:blip r:embed="rId2">
            <a:alphaModFix/>
          </a:blip>
          <a:srcRect b="0" l="0" r="0" t="0"/>
          <a:stretch/>
        </p:blipFill>
        <p:spPr>
          <a:xfrm>
            <a:off x="8104930" y="154923"/>
            <a:ext cx="931117" cy="266702"/>
          </a:xfrm>
          <a:prstGeom prst="rect">
            <a:avLst/>
          </a:prstGeom>
          <a:noFill/>
          <a:ln>
            <a:noFill/>
          </a:ln>
        </p:spPr>
      </p:pic>
      <p:sp>
        <p:nvSpPr>
          <p:cNvPr id="313" name="Google Shape;313;p34"/>
          <p:cNvSpPr txBox="1"/>
          <p:nvPr>
            <p:ph idx="3" type="title"/>
          </p:nvPr>
        </p:nvSpPr>
        <p:spPr>
          <a:xfrm>
            <a:off x="295225" y="154925"/>
            <a:ext cx="7540500" cy="146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Roboto"/>
              <a:buNone/>
              <a:defRPr b="1" i="0" sz="2400" u="none" cap="none" strike="noStrike">
                <a:solidFill>
                  <a:srgbClr val="000000"/>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ver slide - IMAGE placeholder">
  <p:cSld name="Title and body - cover_1">
    <p:spTree>
      <p:nvGrpSpPr>
        <p:cNvPr id="30" name="Shape 30"/>
        <p:cNvGrpSpPr/>
        <p:nvPr/>
      </p:nvGrpSpPr>
      <p:grpSpPr>
        <a:xfrm>
          <a:off x="0" y="0"/>
          <a:ext cx="0" cy="0"/>
          <a:chOff x="0" y="0"/>
          <a:chExt cx="0" cy="0"/>
        </a:xfrm>
      </p:grpSpPr>
      <p:sp>
        <p:nvSpPr>
          <p:cNvPr id="31" name="Google Shape;31;p55"/>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 name="Google Shape;32;p55"/>
          <p:cNvSpPr/>
          <p:nvPr/>
        </p:nvSpPr>
        <p:spPr>
          <a:xfrm>
            <a:off x="82250" y="257625"/>
            <a:ext cx="8890200" cy="3326700"/>
          </a:xfrm>
          <a:prstGeom prst="roundRect">
            <a:avLst>
              <a:gd fmla="val 452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 name="Google Shape;33;p55"/>
          <p:cNvGrpSpPr/>
          <p:nvPr/>
        </p:nvGrpSpPr>
        <p:grpSpPr>
          <a:xfrm flipH="1" rot="10800000">
            <a:off x="-13" y="4894275"/>
            <a:ext cx="2575020" cy="256604"/>
            <a:chOff x="1548581" y="530942"/>
            <a:chExt cx="2293800" cy="228600"/>
          </a:xfrm>
        </p:grpSpPr>
        <p:sp>
          <p:nvSpPr>
            <p:cNvPr id="34" name="Google Shape;34;p55"/>
            <p:cNvSpPr/>
            <p:nvPr/>
          </p:nvSpPr>
          <p:spPr>
            <a:xfrm flipH="1" rot="10800000">
              <a:off x="1548581" y="530942"/>
              <a:ext cx="2293800" cy="228600"/>
            </a:xfrm>
            <a:prstGeom prst="trapezoid">
              <a:avLst>
                <a:gd fmla="val 66407" name="adj"/>
              </a:avLst>
            </a:prstGeom>
            <a:solidFill>
              <a:srgbClr val="E5F4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 name="Google Shape;35;p55"/>
            <p:cNvSpPr/>
            <p:nvPr/>
          </p:nvSpPr>
          <p:spPr>
            <a:xfrm flipH="1" rot="10800000">
              <a:off x="1548581" y="530942"/>
              <a:ext cx="1880400" cy="228600"/>
            </a:xfrm>
            <a:prstGeom prst="trapezoid">
              <a:avLst>
                <a:gd fmla="val 0" name="adj"/>
              </a:avLst>
            </a:prstGeom>
            <a:solidFill>
              <a:srgbClr val="E5F4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6" name="Google Shape;36;p55"/>
          <p:cNvSpPr txBox="1"/>
          <p:nvPr>
            <p:ph type="title"/>
          </p:nvPr>
        </p:nvSpPr>
        <p:spPr>
          <a:xfrm>
            <a:off x="0" y="4894325"/>
            <a:ext cx="1943100" cy="256500"/>
          </a:xfrm>
          <a:prstGeom prst="rect">
            <a:avLst/>
          </a:prstGeom>
          <a:noFill/>
          <a:ln>
            <a:noFill/>
          </a:ln>
        </p:spPr>
        <p:txBody>
          <a:bodyPr anchorCtr="0" anchor="t" bIns="91425" lIns="91425" spcFirstLastPara="1" rIns="91425" wrap="square" tIns="91425">
            <a:noAutofit/>
          </a:bodyPr>
          <a:lstStyle>
            <a:lvl1pPr lvl="0" marR="0" rtl="0" algn="l">
              <a:lnSpc>
                <a:spcPct val="70000"/>
              </a:lnSpc>
              <a:spcBef>
                <a:spcPts val="0"/>
              </a:spcBef>
              <a:spcAft>
                <a:spcPts val="0"/>
              </a:spcAft>
              <a:buClr>
                <a:schemeClr val="lt1"/>
              </a:buClr>
              <a:buSzPts val="900"/>
              <a:buFont typeface="Roboto"/>
              <a:buNone/>
              <a:defRPr b="0" i="0" sz="900" u="none" cap="none" strike="noStrike">
                <a:solidFill>
                  <a:schemeClr val="dk1"/>
                </a:solidFill>
                <a:latin typeface="Roboto"/>
                <a:ea typeface="Roboto"/>
                <a:cs typeface="Roboto"/>
                <a:sym typeface="Roboto"/>
              </a:defRPr>
            </a:lvl1pPr>
            <a:lvl2pPr lvl="1"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 name="Google Shape;37;p55"/>
          <p:cNvSpPr/>
          <p:nvPr/>
        </p:nvSpPr>
        <p:spPr>
          <a:xfrm rot="-5400000">
            <a:off x="4544100" y="-4544241"/>
            <a:ext cx="55800" cy="91440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 name="Google Shape;38;p55"/>
          <p:cNvSpPr/>
          <p:nvPr>
            <p:ph idx="2" type="pic"/>
          </p:nvPr>
        </p:nvSpPr>
        <p:spPr>
          <a:xfrm>
            <a:off x="171550" y="135450"/>
            <a:ext cx="8890200" cy="3261000"/>
          </a:xfrm>
          <a:prstGeom prst="roundRect">
            <a:avLst>
              <a:gd fmla="val 4350" name="adj"/>
            </a:avLst>
          </a:prstGeom>
          <a:noFill/>
          <a:ln>
            <a:noFill/>
          </a:ln>
        </p:spPr>
      </p:sp>
      <p:pic>
        <p:nvPicPr>
          <p:cNvPr id="39" name="Google Shape;39;p55"/>
          <p:cNvPicPr preferRelativeResize="0"/>
          <p:nvPr/>
        </p:nvPicPr>
        <p:blipFill rotWithShape="1">
          <a:blip r:embed="rId2">
            <a:alphaModFix/>
          </a:blip>
          <a:srcRect b="0" l="0" r="0" t="0"/>
          <a:stretch/>
        </p:blipFill>
        <p:spPr>
          <a:xfrm>
            <a:off x="8130629" y="4801533"/>
            <a:ext cx="931120" cy="266034"/>
          </a:xfrm>
          <a:prstGeom prst="rect">
            <a:avLst/>
          </a:prstGeom>
          <a:noFill/>
          <a:ln>
            <a:noFill/>
          </a:ln>
        </p:spPr>
      </p:pic>
      <p:sp>
        <p:nvSpPr>
          <p:cNvPr id="40" name="Google Shape;40;p55"/>
          <p:cNvSpPr txBox="1"/>
          <p:nvPr>
            <p:ph idx="3" type="title"/>
          </p:nvPr>
        </p:nvSpPr>
        <p:spPr>
          <a:xfrm>
            <a:off x="158050" y="3641688"/>
            <a:ext cx="8686200" cy="503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600"/>
              <a:buFont typeface="Arial"/>
              <a:buNone/>
              <a:defRPr b="1" i="0" sz="2600" u="none" cap="none" strike="noStrike">
                <a:solidFill>
                  <a:srgbClr val="000000"/>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p55"/>
          <p:cNvSpPr txBox="1"/>
          <p:nvPr>
            <p:ph idx="1" type="subTitle"/>
          </p:nvPr>
        </p:nvSpPr>
        <p:spPr>
          <a:xfrm>
            <a:off x="158050" y="4145400"/>
            <a:ext cx="8686200" cy="608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7EB0"/>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Q&amp;A">
  <p:cSld name="1_Title and body 3_3_1">
    <p:spTree>
      <p:nvGrpSpPr>
        <p:cNvPr id="314" name="Shape 314"/>
        <p:cNvGrpSpPr/>
        <p:nvPr/>
      </p:nvGrpSpPr>
      <p:grpSpPr>
        <a:xfrm>
          <a:off x="0" y="0"/>
          <a:ext cx="0" cy="0"/>
          <a:chOff x="0" y="0"/>
          <a:chExt cx="0" cy="0"/>
        </a:xfrm>
      </p:grpSpPr>
      <p:sp>
        <p:nvSpPr>
          <p:cNvPr id="315" name="Google Shape;315;p35"/>
          <p:cNvSpPr/>
          <p:nvPr/>
        </p:nvSpPr>
        <p:spPr>
          <a:xfrm>
            <a:off x="1" y="0"/>
            <a:ext cx="9144000" cy="5143500"/>
          </a:xfrm>
          <a:prstGeom prst="rect">
            <a:avLst/>
          </a:prstGeom>
          <a:solidFill>
            <a:srgbClr val="F2F9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6" name="Google Shape;316;p35"/>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17" name="Google Shape;317;p35"/>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318" name="Google Shape;318;p35"/>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9" name="Google Shape;319;p35"/>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320" name="Google Shape;320;p35"/>
          <p:cNvGrpSpPr/>
          <p:nvPr/>
        </p:nvGrpSpPr>
        <p:grpSpPr>
          <a:xfrm>
            <a:off x="6643735" y="-5963"/>
            <a:ext cx="2500408" cy="274249"/>
            <a:chOff x="2900127" y="-5963"/>
            <a:chExt cx="2500408" cy="274249"/>
          </a:xfrm>
        </p:grpSpPr>
        <p:sp>
          <p:nvSpPr>
            <p:cNvPr id="321" name="Google Shape;321;p35"/>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2" name="Google Shape;322;p35"/>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323" name="Google Shape;323;p35"/>
          <p:cNvPicPr preferRelativeResize="0"/>
          <p:nvPr/>
        </p:nvPicPr>
        <p:blipFill rotWithShape="1">
          <a:blip r:embed="rId2">
            <a:alphaModFix/>
          </a:blip>
          <a:srcRect b="0" l="0" r="0" t="0"/>
          <a:stretch/>
        </p:blipFill>
        <p:spPr>
          <a:xfrm>
            <a:off x="8104930" y="433386"/>
            <a:ext cx="931117" cy="266702"/>
          </a:xfrm>
          <a:prstGeom prst="rect">
            <a:avLst/>
          </a:prstGeom>
          <a:noFill/>
          <a:ln>
            <a:noFill/>
          </a:ln>
        </p:spPr>
      </p:pic>
      <p:sp>
        <p:nvSpPr>
          <p:cNvPr id="324" name="Google Shape;324;p35"/>
          <p:cNvSpPr txBox="1"/>
          <p:nvPr>
            <p:ph idx="3"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25" name="Google Shape;325;p35"/>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6" name="Google Shape;326;p35"/>
          <p:cNvSpPr txBox="1"/>
          <p:nvPr>
            <p:ph idx="4"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7" name="Google Shape;327;p35"/>
          <p:cNvSpPr txBox="1"/>
          <p:nvPr>
            <p:ph idx="5"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grpSp>
        <p:nvGrpSpPr>
          <p:cNvPr id="328" name="Google Shape;328;p35"/>
          <p:cNvGrpSpPr/>
          <p:nvPr/>
        </p:nvGrpSpPr>
        <p:grpSpPr>
          <a:xfrm>
            <a:off x="2864949" y="1413395"/>
            <a:ext cx="3414103" cy="2621510"/>
            <a:chOff x="3813582" y="874422"/>
            <a:chExt cx="1571509" cy="1206679"/>
          </a:xfrm>
        </p:grpSpPr>
        <p:sp>
          <p:nvSpPr>
            <p:cNvPr id="329" name="Google Shape;329;p35"/>
            <p:cNvSpPr/>
            <p:nvPr/>
          </p:nvSpPr>
          <p:spPr>
            <a:xfrm>
              <a:off x="3813582" y="874422"/>
              <a:ext cx="1516834" cy="1206679"/>
            </a:xfrm>
            <a:custGeom>
              <a:rect b="b" l="l" r="r" t="t"/>
              <a:pathLst>
                <a:path extrusionOk="0" h="208768" w="262428">
                  <a:moveTo>
                    <a:pt x="77506" y="32620"/>
                  </a:moveTo>
                  <a:cubicBezTo>
                    <a:pt x="67556" y="32620"/>
                    <a:pt x="59467" y="40710"/>
                    <a:pt x="59467" y="50659"/>
                  </a:cubicBezTo>
                  <a:cubicBezTo>
                    <a:pt x="59467" y="54247"/>
                    <a:pt x="62370" y="57150"/>
                    <a:pt x="65991" y="57150"/>
                  </a:cubicBezTo>
                  <a:cubicBezTo>
                    <a:pt x="69612" y="57150"/>
                    <a:pt x="72515" y="54247"/>
                    <a:pt x="72515" y="50626"/>
                  </a:cubicBezTo>
                  <a:cubicBezTo>
                    <a:pt x="72515" y="47919"/>
                    <a:pt x="74765" y="45668"/>
                    <a:pt x="77506" y="45668"/>
                  </a:cubicBezTo>
                  <a:lnTo>
                    <a:pt x="92315" y="45668"/>
                  </a:lnTo>
                  <a:cubicBezTo>
                    <a:pt x="95805" y="45668"/>
                    <a:pt x="98611" y="48473"/>
                    <a:pt x="98611" y="51963"/>
                  </a:cubicBezTo>
                  <a:cubicBezTo>
                    <a:pt x="98611" y="54345"/>
                    <a:pt x="97273" y="56498"/>
                    <a:pt x="95055" y="57607"/>
                  </a:cubicBezTo>
                  <a:lnTo>
                    <a:pt x="82562" y="64098"/>
                  </a:lnTo>
                  <a:cubicBezTo>
                    <a:pt x="80376" y="64881"/>
                    <a:pt x="79039" y="67458"/>
                    <a:pt x="79039" y="69904"/>
                  </a:cubicBezTo>
                  <a:lnTo>
                    <a:pt x="79039" y="78288"/>
                  </a:lnTo>
                  <a:cubicBezTo>
                    <a:pt x="79039" y="81908"/>
                    <a:pt x="81942" y="84812"/>
                    <a:pt x="85563" y="84812"/>
                  </a:cubicBezTo>
                  <a:cubicBezTo>
                    <a:pt x="89183" y="84812"/>
                    <a:pt x="92087" y="81876"/>
                    <a:pt x="92087" y="78288"/>
                  </a:cubicBezTo>
                  <a:lnTo>
                    <a:pt x="92087" y="73851"/>
                  </a:lnTo>
                  <a:lnTo>
                    <a:pt x="100959" y="69219"/>
                  </a:lnTo>
                  <a:cubicBezTo>
                    <a:pt x="107222" y="65990"/>
                    <a:pt x="111658" y="59336"/>
                    <a:pt x="111658" y="51963"/>
                  </a:cubicBezTo>
                  <a:cubicBezTo>
                    <a:pt x="111658" y="41297"/>
                    <a:pt x="102982" y="32620"/>
                    <a:pt x="92348" y="32620"/>
                  </a:cubicBezTo>
                  <a:close/>
                  <a:moveTo>
                    <a:pt x="85563" y="91336"/>
                  </a:moveTo>
                  <a:cubicBezTo>
                    <a:pt x="80702" y="91336"/>
                    <a:pt x="77408" y="94630"/>
                    <a:pt x="77408" y="99491"/>
                  </a:cubicBezTo>
                  <a:cubicBezTo>
                    <a:pt x="77408" y="103992"/>
                    <a:pt x="81061" y="107646"/>
                    <a:pt x="85563" y="107646"/>
                  </a:cubicBezTo>
                  <a:cubicBezTo>
                    <a:pt x="90064" y="107646"/>
                    <a:pt x="93718" y="103992"/>
                    <a:pt x="93718" y="99491"/>
                  </a:cubicBezTo>
                  <a:cubicBezTo>
                    <a:pt x="93718" y="94630"/>
                    <a:pt x="90064" y="91336"/>
                    <a:pt x="85563" y="91336"/>
                  </a:cubicBezTo>
                  <a:close/>
                  <a:moveTo>
                    <a:pt x="85563" y="13048"/>
                  </a:moveTo>
                  <a:cubicBezTo>
                    <a:pt x="125489" y="13048"/>
                    <a:pt x="157326" y="39405"/>
                    <a:pt x="157326" y="71764"/>
                  </a:cubicBezTo>
                  <a:cubicBezTo>
                    <a:pt x="157326" y="104155"/>
                    <a:pt x="125130" y="130479"/>
                    <a:pt x="85563" y="130479"/>
                  </a:cubicBezTo>
                  <a:cubicBezTo>
                    <a:pt x="78647" y="130479"/>
                    <a:pt x="71699" y="129631"/>
                    <a:pt x="64882" y="127935"/>
                  </a:cubicBezTo>
                  <a:lnTo>
                    <a:pt x="59336" y="126565"/>
                  </a:lnTo>
                  <a:lnTo>
                    <a:pt x="54574" y="129697"/>
                  </a:lnTo>
                  <a:cubicBezTo>
                    <a:pt x="46256" y="135177"/>
                    <a:pt x="33534" y="141538"/>
                    <a:pt x="17942" y="143136"/>
                  </a:cubicBezTo>
                  <a:cubicBezTo>
                    <a:pt x="21758" y="138210"/>
                    <a:pt x="27043" y="130675"/>
                    <a:pt x="31087" y="122031"/>
                  </a:cubicBezTo>
                  <a:lnTo>
                    <a:pt x="34839" y="113974"/>
                  </a:lnTo>
                  <a:lnTo>
                    <a:pt x="28771" y="107515"/>
                  </a:lnTo>
                  <a:cubicBezTo>
                    <a:pt x="18985" y="97142"/>
                    <a:pt x="13799" y="84779"/>
                    <a:pt x="13799" y="71764"/>
                  </a:cubicBezTo>
                  <a:cubicBezTo>
                    <a:pt x="13799" y="39405"/>
                    <a:pt x="45636" y="13048"/>
                    <a:pt x="85563" y="13048"/>
                  </a:cubicBezTo>
                  <a:close/>
                  <a:moveTo>
                    <a:pt x="85563" y="0"/>
                  </a:moveTo>
                  <a:cubicBezTo>
                    <a:pt x="38721" y="0"/>
                    <a:pt x="751" y="32131"/>
                    <a:pt x="751" y="71764"/>
                  </a:cubicBezTo>
                  <a:cubicBezTo>
                    <a:pt x="751" y="88693"/>
                    <a:pt x="7699" y="104188"/>
                    <a:pt x="19279" y="116453"/>
                  </a:cubicBezTo>
                  <a:cubicBezTo>
                    <a:pt x="13081" y="129631"/>
                    <a:pt x="3524" y="140135"/>
                    <a:pt x="3393" y="140265"/>
                  </a:cubicBezTo>
                  <a:cubicBezTo>
                    <a:pt x="751" y="143038"/>
                    <a:pt x="1" y="147148"/>
                    <a:pt x="1534" y="150736"/>
                  </a:cubicBezTo>
                  <a:cubicBezTo>
                    <a:pt x="3100" y="154292"/>
                    <a:pt x="6557" y="156575"/>
                    <a:pt x="10406" y="156575"/>
                  </a:cubicBezTo>
                  <a:cubicBezTo>
                    <a:pt x="32490" y="156575"/>
                    <a:pt x="50268" y="148127"/>
                    <a:pt x="61750" y="140592"/>
                  </a:cubicBezTo>
                  <a:cubicBezTo>
                    <a:pt x="69285" y="142484"/>
                    <a:pt x="77277" y="143527"/>
                    <a:pt x="85563" y="143527"/>
                  </a:cubicBezTo>
                  <a:cubicBezTo>
                    <a:pt x="132405" y="143527"/>
                    <a:pt x="170374" y="111397"/>
                    <a:pt x="170374" y="71764"/>
                  </a:cubicBezTo>
                  <a:cubicBezTo>
                    <a:pt x="170374" y="32131"/>
                    <a:pt x="132405" y="0"/>
                    <a:pt x="85563" y="0"/>
                  </a:cubicBezTo>
                  <a:close/>
                  <a:moveTo>
                    <a:pt x="212764" y="117448"/>
                  </a:moveTo>
                  <a:cubicBezTo>
                    <a:pt x="211092" y="117448"/>
                    <a:pt x="209420" y="118084"/>
                    <a:pt x="208148" y="119356"/>
                  </a:cubicBezTo>
                  <a:lnTo>
                    <a:pt x="179051" y="148453"/>
                  </a:lnTo>
                  <a:lnTo>
                    <a:pt x="168450" y="137852"/>
                  </a:lnTo>
                  <a:cubicBezTo>
                    <a:pt x="167190" y="136575"/>
                    <a:pt x="165511" y="135939"/>
                    <a:pt x="163834" y="135939"/>
                  </a:cubicBezTo>
                  <a:cubicBezTo>
                    <a:pt x="162168" y="135939"/>
                    <a:pt x="160503" y="136567"/>
                    <a:pt x="159251" y="137819"/>
                  </a:cubicBezTo>
                  <a:cubicBezTo>
                    <a:pt x="156707" y="140363"/>
                    <a:pt x="156707" y="144506"/>
                    <a:pt x="159251" y="147050"/>
                  </a:cubicBezTo>
                  <a:lnTo>
                    <a:pt x="174452" y="162284"/>
                  </a:lnTo>
                  <a:cubicBezTo>
                    <a:pt x="175691" y="163523"/>
                    <a:pt x="177322" y="164208"/>
                    <a:pt x="179051" y="164208"/>
                  </a:cubicBezTo>
                  <a:cubicBezTo>
                    <a:pt x="180780" y="164208"/>
                    <a:pt x="182444" y="163523"/>
                    <a:pt x="183683" y="162284"/>
                  </a:cubicBezTo>
                  <a:lnTo>
                    <a:pt x="217379" y="128555"/>
                  </a:lnTo>
                  <a:cubicBezTo>
                    <a:pt x="219924" y="126011"/>
                    <a:pt x="219924" y="121900"/>
                    <a:pt x="217379" y="119356"/>
                  </a:cubicBezTo>
                  <a:cubicBezTo>
                    <a:pt x="216107" y="118084"/>
                    <a:pt x="214435" y="117448"/>
                    <a:pt x="212764" y="117448"/>
                  </a:cubicBezTo>
                  <a:close/>
                  <a:moveTo>
                    <a:pt x="183422" y="65240"/>
                  </a:moveTo>
                  <a:cubicBezTo>
                    <a:pt x="183292" y="65240"/>
                    <a:pt x="183161" y="65272"/>
                    <a:pt x="183031" y="65272"/>
                  </a:cubicBezTo>
                  <a:cubicBezTo>
                    <a:pt x="183226" y="67393"/>
                    <a:pt x="183422" y="69578"/>
                    <a:pt x="183422" y="71764"/>
                  </a:cubicBezTo>
                  <a:cubicBezTo>
                    <a:pt x="183422" y="73982"/>
                    <a:pt x="183226" y="76167"/>
                    <a:pt x="183031" y="78320"/>
                  </a:cubicBezTo>
                  <a:cubicBezTo>
                    <a:pt x="183194" y="78320"/>
                    <a:pt x="183292" y="78288"/>
                    <a:pt x="183422" y="78288"/>
                  </a:cubicBezTo>
                  <a:cubicBezTo>
                    <a:pt x="219402" y="78288"/>
                    <a:pt x="248662" y="104645"/>
                    <a:pt x="248662" y="137003"/>
                  </a:cubicBezTo>
                  <a:cubicBezTo>
                    <a:pt x="248662" y="148714"/>
                    <a:pt x="244813" y="160033"/>
                    <a:pt x="237538" y="169721"/>
                  </a:cubicBezTo>
                  <a:lnTo>
                    <a:pt x="232221" y="176865"/>
                  </a:lnTo>
                  <a:lnTo>
                    <a:pt x="236919" y="184433"/>
                  </a:lnTo>
                  <a:cubicBezTo>
                    <a:pt x="239594" y="188739"/>
                    <a:pt x="242268" y="192457"/>
                    <a:pt x="244487" y="195328"/>
                  </a:cubicBezTo>
                  <a:cubicBezTo>
                    <a:pt x="237049" y="194545"/>
                    <a:pt x="229612" y="192620"/>
                    <a:pt x="222338" y="189587"/>
                  </a:cubicBezTo>
                  <a:lnTo>
                    <a:pt x="217184" y="187401"/>
                  </a:lnTo>
                  <a:lnTo>
                    <a:pt x="212030" y="189685"/>
                  </a:lnTo>
                  <a:cubicBezTo>
                    <a:pt x="202961" y="193697"/>
                    <a:pt x="193339" y="195719"/>
                    <a:pt x="183422" y="195719"/>
                  </a:cubicBezTo>
                  <a:cubicBezTo>
                    <a:pt x="152825" y="195719"/>
                    <a:pt x="127283" y="176604"/>
                    <a:pt x="120270" y="150997"/>
                  </a:cubicBezTo>
                  <a:cubicBezTo>
                    <a:pt x="116160" y="152335"/>
                    <a:pt x="111919" y="153476"/>
                    <a:pt x="107548" y="154357"/>
                  </a:cubicBezTo>
                  <a:cubicBezTo>
                    <a:pt x="116030" y="185574"/>
                    <a:pt x="146366" y="208767"/>
                    <a:pt x="183422" y="208767"/>
                  </a:cubicBezTo>
                  <a:cubicBezTo>
                    <a:pt x="195589" y="208767"/>
                    <a:pt x="207039" y="206158"/>
                    <a:pt x="217314" y="201623"/>
                  </a:cubicBezTo>
                  <a:cubicBezTo>
                    <a:pt x="227068" y="205701"/>
                    <a:pt x="238745" y="208767"/>
                    <a:pt x="252054" y="208767"/>
                  </a:cubicBezTo>
                  <a:cubicBezTo>
                    <a:pt x="255871" y="208767"/>
                    <a:pt x="259361" y="206484"/>
                    <a:pt x="260894" y="202928"/>
                  </a:cubicBezTo>
                  <a:cubicBezTo>
                    <a:pt x="262427" y="199373"/>
                    <a:pt x="261710" y="195263"/>
                    <a:pt x="259035" y="192457"/>
                  </a:cubicBezTo>
                  <a:cubicBezTo>
                    <a:pt x="258970" y="192392"/>
                    <a:pt x="253392" y="186259"/>
                    <a:pt x="248009" y="177550"/>
                  </a:cubicBezTo>
                  <a:cubicBezTo>
                    <a:pt x="256654" y="166002"/>
                    <a:pt x="261710" y="152041"/>
                    <a:pt x="261710" y="137003"/>
                  </a:cubicBezTo>
                  <a:cubicBezTo>
                    <a:pt x="261710" y="97370"/>
                    <a:pt x="226643" y="65240"/>
                    <a:pt x="183422" y="6524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35"/>
            <p:cNvSpPr/>
            <p:nvPr/>
          </p:nvSpPr>
          <p:spPr>
            <a:xfrm>
              <a:off x="3868257" y="874422"/>
              <a:ext cx="1516834" cy="1206679"/>
            </a:xfrm>
            <a:custGeom>
              <a:rect b="b" l="l" r="r" t="t"/>
              <a:pathLst>
                <a:path extrusionOk="0" h="208768" w="262428">
                  <a:moveTo>
                    <a:pt x="77506" y="32620"/>
                  </a:moveTo>
                  <a:cubicBezTo>
                    <a:pt x="67556" y="32620"/>
                    <a:pt x="59467" y="40710"/>
                    <a:pt x="59467" y="50659"/>
                  </a:cubicBezTo>
                  <a:cubicBezTo>
                    <a:pt x="59467" y="54247"/>
                    <a:pt x="62370" y="57150"/>
                    <a:pt x="65991" y="57150"/>
                  </a:cubicBezTo>
                  <a:cubicBezTo>
                    <a:pt x="69612" y="57150"/>
                    <a:pt x="72515" y="54247"/>
                    <a:pt x="72515" y="50626"/>
                  </a:cubicBezTo>
                  <a:cubicBezTo>
                    <a:pt x="72515" y="47919"/>
                    <a:pt x="74765" y="45668"/>
                    <a:pt x="77506" y="45668"/>
                  </a:cubicBezTo>
                  <a:lnTo>
                    <a:pt x="92315" y="45668"/>
                  </a:lnTo>
                  <a:cubicBezTo>
                    <a:pt x="95805" y="45668"/>
                    <a:pt x="98611" y="48473"/>
                    <a:pt x="98611" y="51963"/>
                  </a:cubicBezTo>
                  <a:cubicBezTo>
                    <a:pt x="98611" y="54345"/>
                    <a:pt x="97273" y="56498"/>
                    <a:pt x="95055" y="57607"/>
                  </a:cubicBezTo>
                  <a:lnTo>
                    <a:pt x="82562" y="64098"/>
                  </a:lnTo>
                  <a:cubicBezTo>
                    <a:pt x="80376" y="64881"/>
                    <a:pt x="79039" y="67458"/>
                    <a:pt x="79039" y="69904"/>
                  </a:cubicBezTo>
                  <a:lnTo>
                    <a:pt x="79039" y="78288"/>
                  </a:lnTo>
                  <a:cubicBezTo>
                    <a:pt x="79039" y="81908"/>
                    <a:pt x="81942" y="84812"/>
                    <a:pt x="85563" y="84812"/>
                  </a:cubicBezTo>
                  <a:cubicBezTo>
                    <a:pt x="89183" y="84812"/>
                    <a:pt x="92087" y="81876"/>
                    <a:pt x="92087" y="78288"/>
                  </a:cubicBezTo>
                  <a:lnTo>
                    <a:pt x="92087" y="73851"/>
                  </a:lnTo>
                  <a:lnTo>
                    <a:pt x="100959" y="69219"/>
                  </a:lnTo>
                  <a:cubicBezTo>
                    <a:pt x="107222" y="65990"/>
                    <a:pt x="111658" y="59336"/>
                    <a:pt x="111658" y="51963"/>
                  </a:cubicBezTo>
                  <a:cubicBezTo>
                    <a:pt x="111658" y="41297"/>
                    <a:pt x="102982" y="32620"/>
                    <a:pt x="92348" y="32620"/>
                  </a:cubicBezTo>
                  <a:close/>
                  <a:moveTo>
                    <a:pt x="85563" y="91336"/>
                  </a:moveTo>
                  <a:cubicBezTo>
                    <a:pt x="80702" y="91336"/>
                    <a:pt x="77408" y="94630"/>
                    <a:pt x="77408" y="99491"/>
                  </a:cubicBezTo>
                  <a:cubicBezTo>
                    <a:pt x="77408" y="103992"/>
                    <a:pt x="81061" y="107646"/>
                    <a:pt x="85563" y="107646"/>
                  </a:cubicBezTo>
                  <a:cubicBezTo>
                    <a:pt x="90064" y="107646"/>
                    <a:pt x="93718" y="103992"/>
                    <a:pt x="93718" y="99491"/>
                  </a:cubicBezTo>
                  <a:cubicBezTo>
                    <a:pt x="93718" y="94630"/>
                    <a:pt x="90064" y="91336"/>
                    <a:pt x="85563" y="91336"/>
                  </a:cubicBezTo>
                  <a:close/>
                  <a:moveTo>
                    <a:pt x="85563" y="13048"/>
                  </a:moveTo>
                  <a:cubicBezTo>
                    <a:pt x="125489" y="13048"/>
                    <a:pt x="157326" y="39405"/>
                    <a:pt x="157326" y="71764"/>
                  </a:cubicBezTo>
                  <a:cubicBezTo>
                    <a:pt x="157326" y="104155"/>
                    <a:pt x="125130" y="130479"/>
                    <a:pt x="85563" y="130479"/>
                  </a:cubicBezTo>
                  <a:cubicBezTo>
                    <a:pt x="78647" y="130479"/>
                    <a:pt x="71699" y="129631"/>
                    <a:pt x="64882" y="127935"/>
                  </a:cubicBezTo>
                  <a:lnTo>
                    <a:pt x="59336" y="126565"/>
                  </a:lnTo>
                  <a:lnTo>
                    <a:pt x="54574" y="129697"/>
                  </a:lnTo>
                  <a:cubicBezTo>
                    <a:pt x="46256" y="135177"/>
                    <a:pt x="33534" y="141538"/>
                    <a:pt x="17942" y="143136"/>
                  </a:cubicBezTo>
                  <a:cubicBezTo>
                    <a:pt x="21758" y="138210"/>
                    <a:pt x="27043" y="130675"/>
                    <a:pt x="31087" y="122031"/>
                  </a:cubicBezTo>
                  <a:lnTo>
                    <a:pt x="34839" y="113974"/>
                  </a:lnTo>
                  <a:lnTo>
                    <a:pt x="28771" y="107515"/>
                  </a:lnTo>
                  <a:cubicBezTo>
                    <a:pt x="18985" y="97142"/>
                    <a:pt x="13799" y="84779"/>
                    <a:pt x="13799" y="71764"/>
                  </a:cubicBezTo>
                  <a:cubicBezTo>
                    <a:pt x="13799" y="39405"/>
                    <a:pt x="45636" y="13048"/>
                    <a:pt x="85563" y="13048"/>
                  </a:cubicBezTo>
                  <a:close/>
                  <a:moveTo>
                    <a:pt x="85563" y="0"/>
                  </a:moveTo>
                  <a:cubicBezTo>
                    <a:pt x="38721" y="0"/>
                    <a:pt x="751" y="32131"/>
                    <a:pt x="751" y="71764"/>
                  </a:cubicBezTo>
                  <a:cubicBezTo>
                    <a:pt x="751" y="88693"/>
                    <a:pt x="7699" y="104188"/>
                    <a:pt x="19279" y="116453"/>
                  </a:cubicBezTo>
                  <a:cubicBezTo>
                    <a:pt x="13081" y="129631"/>
                    <a:pt x="3524" y="140135"/>
                    <a:pt x="3393" y="140265"/>
                  </a:cubicBezTo>
                  <a:cubicBezTo>
                    <a:pt x="751" y="143038"/>
                    <a:pt x="1" y="147148"/>
                    <a:pt x="1534" y="150736"/>
                  </a:cubicBezTo>
                  <a:cubicBezTo>
                    <a:pt x="3100" y="154292"/>
                    <a:pt x="6557" y="156575"/>
                    <a:pt x="10406" y="156575"/>
                  </a:cubicBezTo>
                  <a:cubicBezTo>
                    <a:pt x="32490" y="156575"/>
                    <a:pt x="50268" y="148127"/>
                    <a:pt x="61750" y="140592"/>
                  </a:cubicBezTo>
                  <a:cubicBezTo>
                    <a:pt x="69285" y="142484"/>
                    <a:pt x="77277" y="143527"/>
                    <a:pt x="85563" y="143527"/>
                  </a:cubicBezTo>
                  <a:cubicBezTo>
                    <a:pt x="132405" y="143527"/>
                    <a:pt x="170374" y="111397"/>
                    <a:pt x="170374" y="71764"/>
                  </a:cubicBezTo>
                  <a:cubicBezTo>
                    <a:pt x="170374" y="32131"/>
                    <a:pt x="132405" y="0"/>
                    <a:pt x="85563" y="0"/>
                  </a:cubicBezTo>
                  <a:close/>
                  <a:moveTo>
                    <a:pt x="212764" y="117448"/>
                  </a:moveTo>
                  <a:cubicBezTo>
                    <a:pt x="211092" y="117448"/>
                    <a:pt x="209420" y="118084"/>
                    <a:pt x="208148" y="119356"/>
                  </a:cubicBezTo>
                  <a:lnTo>
                    <a:pt x="179051" y="148453"/>
                  </a:lnTo>
                  <a:lnTo>
                    <a:pt x="168450" y="137852"/>
                  </a:lnTo>
                  <a:cubicBezTo>
                    <a:pt x="167190" y="136575"/>
                    <a:pt x="165511" y="135939"/>
                    <a:pt x="163834" y="135939"/>
                  </a:cubicBezTo>
                  <a:cubicBezTo>
                    <a:pt x="162168" y="135939"/>
                    <a:pt x="160503" y="136567"/>
                    <a:pt x="159251" y="137819"/>
                  </a:cubicBezTo>
                  <a:cubicBezTo>
                    <a:pt x="156707" y="140363"/>
                    <a:pt x="156707" y="144506"/>
                    <a:pt x="159251" y="147050"/>
                  </a:cubicBezTo>
                  <a:lnTo>
                    <a:pt x="174452" y="162284"/>
                  </a:lnTo>
                  <a:cubicBezTo>
                    <a:pt x="175691" y="163523"/>
                    <a:pt x="177322" y="164208"/>
                    <a:pt x="179051" y="164208"/>
                  </a:cubicBezTo>
                  <a:cubicBezTo>
                    <a:pt x="180780" y="164208"/>
                    <a:pt x="182444" y="163523"/>
                    <a:pt x="183683" y="162284"/>
                  </a:cubicBezTo>
                  <a:lnTo>
                    <a:pt x="217379" y="128555"/>
                  </a:lnTo>
                  <a:cubicBezTo>
                    <a:pt x="219924" y="126011"/>
                    <a:pt x="219924" y="121900"/>
                    <a:pt x="217379" y="119356"/>
                  </a:cubicBezTo>
                  <a:cubicBezTo>
                    <a:pt x="216107" y="118084"/>
                    <a:pt x="214435" y="117448"/>
                    <a:pt x="212764" y="117448"/>
                  </a:cubicBezTo>
                  <a:close/>
                  <a:moveTo>
                    <a:pt x="183422" y="65240"/>
                  </a:moveTo>
                  <a:cubicBezTo>
                    <a:pt x="183292" y="65240"/>
                    <a:pt x="183161" y="65272"/>
                    <a:pt x="183031" y="65272"/>
                  </a:cubicBezTo>
                  <a:cubicBezTo>
                    <a:pt x="183226" y="67393"/>
                    <a:pt x="183422" y="69578"/>
                    <a:pt x="183422" y="71764"/>
                  </a:cubicBezTo>
                  <a:cubicBezTo>
                    <a:pt x="183422" y="73982"/>
                    <a:pt x="183226" y="76167"/>
                    <a:pt x="183031" y="78320"/>
                  </a:cubicBezTo>
                  <a:cubicBezTo>
                    <a:pt x="183194" y="78320"/>
                    <a:pt x="183292" y="78288"/>
                    <a:pt x="183422" y="78288"/>
                  </a:cubicBezTo>
                  <a:cubicBezTo>
                    <a:pt x="219402" y="78288"/>
                    <a:pt x="248662" y="104645"/>
                    <a:pt x="248662" y="137003"/>
                  </a:cubicBezTo>
                  <a:cubicBezTo>
                    <a:pt x="248662" y="148714"/>
                    <a:pt x="244813" y="160033"/>
                    <a:pt x="237538" y="169721"/>
                  </a:cubicBezTo>
                  <a:lnTo>
                    <a:pt x="232221" y="176865"/>
                  </a:lnTo>
                  <a:lnTo>
                    <a:pt x="236919" y="184433"/>
                  </a:lnTo>
                  <a:cubicBezTo>
                    <a:pt x="239594" y="188739"/>
                    <a:pt x="242268" y="192457"/>
                    <a:pt x="244487" y="195328"/>
                  </a:cubicBezTo>
                  <a:cubicBezTo>
                    <a:pt x="237049" y="194545"/>
                    <a:pt x="229612" y="192620"/>
                    <a:pt x="222338" y="189587"/>
                  </a:cubicBezTo>
                  <a:lnTo>
                    <a:pt x="217184" y="187401"/>
                  </a:lnTo>
                  <a:lnTo>
                    <a:pt x="212030" y="189685"/>
                  </a:lnTo>
                  <a:cubicBezTo>
                    <a:pt x="202961" y="193697"/>
                    <a:pt x="193339" y="195719"/>
                    <a:pt x="183422" y="195719"/>
                  </a:cubicBezTo>
                  <a:cubicBezTo>
                    <a:pt x="152825" y="195719"/>
                    <a:pt x="127283" y="176604"/>
                    <a:pt x="120270" y="150997"/>
                  </a:cubicBezTo>
                  <a:cubicBezTo>
                    <a:pt x="116160" y="152335"/>
                    <a:pt x="111919" y="153476"/>
                    <a:pt x="107548" y="154357"/>
                  </a:cubicBezTo>
                  <a:cubicBezTo>
                    <a:pt x="116030" y="185574"/>
                    <a:pt x="146366" y="208767"/>
                    <a:pt x="183422" y="208767"/>
                  </a:cubicBezTo>
                  <a:cubicBezTo>
                    <a:pt x="195589" y="208767"/>
                    <a:pt x="207039" y="206158"/>
                    <a:pt x="217314" y="201623"/>
                  </a:cubicBezTo>
                  <a:cubicBezTo>
                    <a:pt x="227068" y="205701"/>
                    <a:pt x="238745" y="208767"/>
                    <a:pt x="252054" y="208767"/>
                  </a:cubicBezTo>
                  <a:cubicBezTo>
                    <a:pt x="255871" y="208767"/>
                    <a:pt x="259361" y="206484"/>
                    <a:pt x="260894" y="202928"/>
                  </a:cubicBezTo>
                  <a:cubicBezTo>
                    <a:pt x="262427" y="199373"/>
                    <a:pt x="261710" y="195263"/>
                    <a:pt x="259035" y="192457"/>
                  </a:cubicBezTo>
                  <a:cubicBezTo>
                    <a:pt x="258970" y="192392"/>
                    <a:pt x="253392" y="186259"/>
                    <a:pt x="248009" y="177550"/>
                  </a:cubicBezTo>
                  <a:cubicBezTo>
                    <a:pt x="256654" y="166002"/>
                    <a:pt x="261710" y="152041"/>
                    <a:pt x="261710" y="137003"/>
                  </a:cubicBezTo>
                  <a:cubicBezTo>
                    <a:pt x="261710" y="97370"/>
                    <a:pt x="226643" y="65240"/>
                    <a:pt x="183422" y="65240"/>
                  </a:cubicBez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ver slide - GRAPHIC placeholder">
  <p:cSld name="Title and body - cover">
    <p:spTree>
      <p:nvGrpSpPr>
        <p:cNvPr id="331" name="Shape 331"/>
        <p:cNvGrpSpPr/>
        <p:nvPr/>
      </p:nvGrpSpPr>
      <p:grpSpPr>
        <a:xfrm>
          <a:off x="0" y="0"/>
          <a:ext cx="0" cy="0"/>
          <a:chOff x="0" y="0"/>
          <a:chExt cx="0" cy="0"/>
        </a:xfrm>
      </p:grpSpPr>
      <p:sp>
        <p:nvSpPr>
          <p:cNvPr id="332" name="Google Shape;332;p36"/>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333" name="Google Shape;333;p36"/>
          <p:cNvGrpSpPr/>
          <p:nvPr/>
        </p:nvGrpSpPr>
        <p:grpSpPr>
          <a:xfrm flipH="1" rot="10800000">
            <a:off x="-13" y="4894275"/>
            <a:ext cx="2575020" cy="256604"/>
            <a:chOff x="1548581" y="530942"/>
            <a:chExt cx="2293800" cy="228600"/>
          </a:xfrm>
        </p:grpSpPr>
        <p:sp>
          <p:nvSpPr>
            <p:cNvPr id="334" name="Google Shape;334;p36"/>
            <p:cNvSpPr/>
            <p:nvPr/>
          </p:nvSpPr>
          <p:spPr>
            <a:xfrm flipH="1" rot="10800000">
              <a:off x="1548581" y="530942"/>
              <a:ext cx="2293800" cy="228600"/>
            </a:xfrm>
            <a:prstGeom prst="trapezoid">
              <a:avLst>
                <a:gd fmla="val 66407" name="adj"/>
              </a:avLst>
            </a:prstGeom>
            <a:solidFill>
              <a:srgbClr val="E5F4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5" name="Google Shape;335;p36"/>
            <p:cNvSpPr/>
            <p:nvPr/>
          </p:nvSpPr>
          <p:spPr>
            <a:xfrm flipH="1" rot="10800000">
              <a:off x="1548581" y="530942"/>
              <a:ext cx="1880400" cy="228600"/>
            </a:xfrm>
            <a:prstGeom prst="trapezoid">
              <a:avLst>
                <a:gd fmla="val 0" name="adj"/>
              </a:avLst>
            </a:prstGeom>
            <a:solidFill>
              <a:srgbClr val="E5F4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36" name="Google Shape;336;p36"/>
          <p:cNvSpPr txBox="1"/>
          <p:nvPr>
            <p:ph type="title"/>
          </p:nvPr>
        </p:nvSpPr>
        <p:spPr>
          <a:xfrm>
            <a:off x="0" y="4894325"/>
            <a:ext cx="1943100" cy="256500"/>
          </a:xfrm>
          <a:prstGeom prst="rect">
            <a:avLst/>
          </a:prstGeom>
          <a:noFill/>
          <a:ln>
            <a:noFill/>
          </a:ln>
        </p:spPr>
        <p:txBody>
          <a:bodyPr anchorCtr="0" anchor="t" bIns="91425" lIns="91425" spcFirstLastPara="1" rIns="91425" wrap="square" tIns="91425">
            <a:noAutofit/>
          </a:bodyPr>
          <a:lstStyle>
            <a:lvl1pPr lvl="0" marR="0" rtl="0" algn="l">
              <a:lnSpc>
                <a:spcPct val="70000"/>
              </a:lnSpc>
              <a:spcBef>
                <a:spcPts val="0"/>
              </a:spcBef>
              <a:spcAft>
                <a:spcPts val="0"/>
              </a:spcAft>
              <a:buClr>
                <a:schemeClr val="lt1"/>
              </a:buClr>
              <a:buSzPts val="900"/>
              <a:buFont typeface="Roboto"/>
              <a:buNone/>
              <a:defRPr b="0" i="0" sz="900" u="none" cap="none" strike="noStrike">
                <a:solidFill>
                  <a:schemeClr val="dk1"/>
                </a:solidFill>
                <a:latin typeface="Roboto"/>
                <a:ea typeface="Roboto"/>
                <a:cs typeface="Roboto"/>
                <a:sym typeface="Roboto"/>
              </a:defRPr>
            </a:lvl1pPr>
            <a:lvl2pPr lvl="1"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7" name="Google Shape;337;p36"/>
          <p:cNvSpPr/>
          <p:nvPr/>
        </p:nvSpPr>
        <p:spPr>
          <a:xfrm rot="-5400000">
            <a:off x="4544100" y="-4544241"/>
            <a:ext cx="55800" cy="91440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8" name="Google Shape;338;p36"/>
          <p:cNvSpPr/>
          <p:nvPr/>
        </p:nvSpPr>
        <p:spPr>
          <a:xfrm>
            <a:off x="4047214" y="56426"/>
            <a:ext cx="5112455" cy="5109210"/>
          </a:xfrm>
          <a:custGeom>
            <a:rect b="b" l="l" r="r" t="t"/>
            <a:pathLst>
              <a:path extrusionOk="0" h="13716000" w="14201264">
                <a:moveTo>
                  <a:pt x="3598607" y="0"/>
                </a:moveTo>
                <a:lnTo>
                  <a:pt x="14201264" y="0"/>
                </a:lnTo>
                <a:lnTo>
                  <a:pt x="14201264" y="13716000"/>
                </a:lnTo>
                <a:lnTo>
                  <a:pt x="0" y="13716000"/>
                </a:lnTo>
                <a:lnTo>
                  <a:pt x="3598607" y="0"/>
                </a:lnTo>
                <a:close/>
              </a:path>
            </a:pathLst>
          </a:custGeom>
          <a:solidFill>
            <a:srgbClr val="E5F4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5"/>
              <a:buFont typeface="Arial"/>
              <a:buNone/>
            </a:pPr>
            <a:r>
              <a:t/>
            </a:r>
            <a:endParaRPr b="0" i="0" sz="525" u="none" cap="none" strike="noStrike">
              <a:solidFill>
                <a:srgbClr val="FFFFFF"/>
              </a:solidFill>
              <a:latin typeface="Arial"/>
              <a:ea typeface="Arial"/>
              <a:cs typeface="Arial"/>
              <a:sym typeface="Arial"/>
            </a:endParaRPr>
          </a:p>
        </p:txBody>
      </p:sp>
      <p:pic>
        <p:nvPicPr>
          <p:cNvPr id="339" name="Google Shape;339;p36"/>
          <p:cNvPicPr preferRelativeResize="0"/>
          <p:nvPr/>
        </p:nvPicPr>
        <p:blipFill rotWithShape="1">
          <a:blip r:embed="rId2">
            <a:alphaModFix/>
          </a:blip>
          <a:srcRect b="0" l="0" r="0" t="0"/>
          <a:stretch/>
        </p:blipFill>
        <p:spPr>
          <a:xfrm>
            <a:off x="5185334" y="855816"/>
            <a:ext cx="1574552" cy="1574552"/>
          </a:xfrm>
          <a:prstGeom prst="rect">
            <a:avLst/>
          </a:prstGeom>
          <a:noFill/>
          <a:ln>
            <a:noFill/>
          </a:ln>
        </p:spPr>
      </p:pic>
      <p:grpSp>
        <p:nvGrpSpPr>
          <p:cNvPr id="340" name="Google Shape;340;p36"/>
          <p:cNvGrpSpPr/>
          <p:nvPr/>
        </p:nvGrpSpPr>
        <p:grpSpPr>
          <a:xfrm>
            <a:off x="7788181" y="4249711"/>
            <a:ext cx="1772903" cy="1168683"/>
            <a:chOff x="7087497" y="3801133"/>
            <a:chExt cx="2561258" cy="1688361"/>
          </a:xfrm>
        </p:grpSpPr>
        <p:pic>
          <p:nvPicPr>
            <p:cNvPr id="341" name="Google Shape;341;p36"/>
            <p:cNvPicPr preferRelativeResize="0"/>
            <p:nvPr/>
          </p:nvPicPr>
          <p:blipFill rotWithShape="1">
            <a:blip r:embed="rId3">
              <a:alphaModFix/>
            </a:blip>
            <a:srcRect b="0" l="0" r="0" t="0"/>
            <a:stretch/>
          </p:blipFill>
          <p:spPr>
            <a:xfrm rot="5400000">
              <a:off x="7465922" y="3422707"/>
              <a:ext cx="1688361" cy="2445212"/>
            </a:xfrm>
            <a:prstGeom prst="rect">
              <a:avLst/>
            </a:prstGeom>
            <a:noFill/>
            <a:ln>
              <a:noFill/>
            </a:ln>
          </p:spPr>
        </p:pic>
        <p:pic>
          <p:nvPicPr>
            <p:cNvPr id="342" name="Google Shape;342;p36"/>
            <p:cNvPicPr preferRelativeResize="0"/>
            <p:nvPr/>
          </p:nvPicPr>
          <p:blipFill rotWithShape="1">
            <a:blip r:embed="rId4">
              <a:alphaModFix/>
            </a:blip>
            <a:srcRect b="0" l="0" r="0" t="0"/>
            <a:stretch/>
          </p:blipFill>
          <p:spPr>
            <a:xfrm rot="5400000">
              <a:off x="7590071" y="3414603"/>
              <a:ext cx="1672154" cy="2445213"/>
            </a:xfrm>
            <a:prstGeom prst="rect">
              <a:avLst/>
            </a:prstGeom>
            <a:noFill/>
            <a:ln>
              <a:noFill/>
            </a:ln>
          </p:spPr>
        </p:pic>
      </p:grpSp>
      <p:grpSp>
        <p:nvGrpSpPr>
          <p:cNvPr id="343" name="Google Shape;343;p36"/>
          <p:cNvGrpSpPr/>
          <p:nvPr/>
        </p:nvGrpSpPr>
        <p:grpSpPr>
          <a:xfrm>
            <a:off x="5359296" y="1170573"/>
            <a:ext cx="3113590" cy="3086038"/>
            <a:chOff x="5359296" y="1240535"/>
            <a:chExt cx="3113590" cy="3086038"/>
          </a:xfrm>
        </p:grpSpPr>
        <p:sp>
          <p:nvSpPr>
            <p:cNvPr id="344" name="Google Shape;344;p36"/>
            <p:cNvSpPr/>
            <p:nvPr/>
          </p:nvSpPr>
          <p:spPr>
            <a:xfrm>
              <a:off x="5443486" y="1297173"/>
              <a:ext cx="3029400" cy="30294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5" name="Google Shape;345;p36"/>
            <p:cNvSpPr/>
            <p:nvPr/>
          </p:nvSpPr>
          <p:spPr>
            <a:xfrm>
              <a:off x="5359296" y="1240535"/>
              <a:ext cx="3029400" cy="3029400"/>
            </a:xfrm>
            <a:prstGeom prst="ellipse">
              <a:avLst/>
            </a:prstGeom>
            <a:noFill/>
            <a:ln cap="flat" cmpd="sng" w="9525">
              <a:solidFill>
                <a:srgbClr val="007EB0">
                  <a:alpha val="49019"/>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pic>
        <p:nvPicPr>
          <p:cNvPr id="346" name="Google Shape;346;p36"/>
          <p:cNvPicPr preferRelativeResize="0"/>
          <p:nvPr/>
        </p:nvPicPr>
        <p:blipFill rotWithShape="1">
          <a:blip r:embed="rId5">
            <a:alphaModFix/>
          </a:blip>
          <a:srcRect b="0" l="0" r="0" t="0"/>
          <a:stretch/>
        </p:blipFill>
        <p:spPr>
          <a:xfrm>
            <a:off x="267529" y="1323358"/>
            <a:ext cx="931120" cy="266034"/>
          </a:xfrm>
          <a:prstGeom prst="rect">
            <a:avLst/>
          </a:prstGeom>
          <a:noFill/>
          <a:ln>
            <a:noFill/>
          </a:ln>
        </p:spPr>
      </p:pic>
      <p:sp>
        <p:nvSpPr>
          <p:cNvPr id="347" name="Google Shape;347;p36"/>
          <p:cNvSpPr txBox="1"/>
          <p:nvPr>
            <p:ph idx="2" type="title"/>
          </p:nvPr>
        </p:nvSpPr>
        <p:spPr>
          <a:xfrm>
            <a:off x="158050" y="1713275"/>
            <a:ext cx="4360200" cy="88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600"/>
              <a:buFont typeface="Arial"/>
              <a:buNone/>
              <a:defRPr b="1" i="0" sz="2600" u="none" cap="none" strike="noStrike">
                <a:solidFill>
                  <a:srgbClr val="000000"/>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8" name="Google Shape;348;p36"/>
          <p:cNvSpPr txBox="1"/>
          <p:nvPr>
            <p:ph idx="1" type="subTitle"/>
          </p:nvPr>
        </p:nvSpPr>
        <p:spPr>
          <a:xfrm>
            <a:off x="158050" y="2704700"/>
            <a:ext cx="3660600" cy="1376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rgbClr val="007EB0"/>
                </a:solidFill>
                <a:latin typeface="Roboto Medium"/>
                <a:ea typeface="Roboto Medium"/>
                <a:cs typeface="Roboto Medium"/>
                <a:sym typeface="Roboto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ver slide - IMAGE placeholder">
  <p:cSld name="Title and body - cover_1">
    <p:spTree>
      <p:nvGrpSpPr>
        <p:cNvPr id="349" name="Shape 349"/>
        <p:cNvGrpSpPr/>
        <p:nvPr/>
      </p:nvGrpSpPr>
      <p:grpSpPr>
        <a:xfrm>
          <a:off x="0" y="0"/>
          <a:ext cx="0" cy="0"/>
          <a:chOff x="0" y="0"/>
          <a:chExt cx="0" cy="0"/>
        </a:xfrm>
      </p:grpSpPr>
      <p:sp>
        <p:nvSpPr>
          <p:cNvPr id="350" name="Google Shape;350;p37"/>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1" name="Google Shape;351;p37"/>
          <p:cNvSpPr/>
          <p:nvPr/>
        </p:nvSpPr>
        <p:spPr>
          <a:xfrm>
            <a:off x="82250" y="257625"/>
            <a:ext cx="8890200" cy="3326700"/>
          </a:xfrm>
          <a:prstGeom prst="roundRect">
            <a:avLst>
              <a:gd fmla="val 452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2" name="Google Shape;352;p37"/>
          <p:cNvGrpSpPr/>
          <p:nvPr/>
        </p:nvGrpSpPr>
        <p:grpSpPr>
          <a:xfrm flipH="1" rot="10800000">
            <a:off x="-13" y="4894275"/>
            <a:ext cx="2575020" cy="256604"/>
            <a:chOff x="1548581" y="530942"/>
            <a:chExt cx="2293800" cy="228600"/>
          </a:xfrm>
        </p:grpSpPr>
        <p:sp>
          <p:nvSpPr>
            <p:cNvPr id="353" name="Google Shape;353;p37"/>
            <p:cNvSpPr/>
            <p:nvPr/>
          </p:nvSpPr>
          <p:spPr>
            <a:xfrm flipH="1" rot="10800000">
              <a:off x="1548581" y="530942"/>
              <a:ext cx="2293800" cy="228600"/>
            </a:xfrm>
            <a:prstGeom prst="trapezoid">
              <a:avLst>
                <a:gd fmla="val 66407" name="adj"/>
              </a:avLst>
            </a:prstGeom>
            <a:solidFill>
              <a:srgbClr val="E5F4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4" name="Google Shape;354;p37"/>
            <p:cNvSpPr/>
            <p:nvPr/>
          </p:nvSpPr>
          <p:spPr>
            <a:xfrm flipH="1" rot="10800000">
              <a:off x="1548581" y="530942"/>
              <a:ext cx="1880400" cy="228600"/>
            </a:xfrm>
            <a:prstGeom prst="trapezoid">
              <a:avLst>
                <a:gd fmla="val 0" name="adj"/>
              </a:avLst>
            </a:prstGeom>
            <a:solidFill>
              <a:srgbClr val="E5F4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55" name="Google Shape;355;p37"/>
          <p:cNvSpPr txBox="1"/>
          <p:nvPr>
            <p:ph type="title"/>
          </p:nvPr>
        </p:nvSpPr>
        <p:spPr>
          <a:xfrm>
            <a:off x="0" y="4894325"/>
            <a:ext cx="1943100" cy="256500"/>
          </a:xfrm>
          <a:prstGeom prst="rect">
            <a:avLst/>
          </a:prstGeom>
          <a:noFill/>
          <a:ln>
            <a:noFill/>
          </a:ln>
        </p:spPr>
        <p:txBody>
          <a:bodyPr anchorCtr="0" anchor="t" bIns="91425" lIns="91425" spcFirstLastPara="1" rIns="91425" wrap="square" tIns="91425">
            <a:noAutofit/>
          </a:bodyPr>
          <a:lstStyle>
            <a:lvl1pPr lvl="0" marR="0" rtl="0" algn="l">
              <a:lnSpc>
                <a:spcPct val="70000"/>
              </a:lnSpc>
              <a:spcBef>
                <a:spcPts val="0"/>
              </a:spcBef>
              <a:spcAft>
                <a:spcPts val="0"/>
              </a:spcAft>
              <a:buClr>
                <a:schemeClr val="lt1"/>
              </a:buClr>
              <a:buSzPts val="900"/>
              <a:buFont typeface="Roboto"/>
              <a:buNone/>
              <a:defRPr b="0" i="0" sz="900" u="none" cap="none" strike="noStrike">
                <a:solidFill>
                  <a:schemeClr val="dk1"/>
                </a:solidFill>
                <a:latin typeface="Roboto"/>
                <a:ea typeface="Roboto"/>
                <a:cs typeface="Roboto"/>
                <a:sym typeface="Roboto"/>
              </a:defRPr>
            </a:lvl1pPr>
            <a:lvl2pPr lvl="1"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6" name="Google Shape;356;p37"/>
          <p:cNvSpPr/>
          <p:nvPr/>
        </p:nvSpPr>
        <p:spPr>
          <a:xfrm rot="-5400000">
            <a:off x="4544100" y="-4544241"/>
            <a:ext cx="55800" cy="91440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7" name="Google Shape;357;p37"/>
          <p:cNvSpPr/>
          <p:nvPr>
            <p:ph idx="2" type="pic"/>
          </p:nvPr>
        </p:nvSpPr>
        <p:spPr>
          <a:xfrm>
            <a:off x="171550" y="135450"/>
            <a:ext cx="8890200" cy="3261000"/>
          </a:xfrm>
          <a:prstGeom prst="roundRect">
            <a:avLst>
              <a:gd fmla="val 4350" name="adj"/>
            </a:avLst>
          </a:prstGeom>
          <a:noFill/>
          <a:ln>
            <a:noFill/>
          </a:ln>
        </p:spPr>
      </p:sp>
      <p:pic>
        <p:nvPicPr>
          <p:cNvPr id="358" name="Google Shape;358;p37"/>
          <p:cNvPicPr preferRelativeResize="0"/>
          <p:nvPr/>
        </p:nvPicPr>
        <p:blipFill rotWithShape="1">
          <a:blip r:embed="rId2">
            <a:alphaModFix/>
          </a:blip>
          <a:srcRect b="0" l="0" r="0" t="0"/>
          <a:stretch/>
        </p:blipFill>
        <p:spPr>
          <a:xfrm>
            <a:off x="8130629" y="4801533"/>
            <a:ext cx="931120" cy="266034"/>
          </a:xfrm>
          <a:prstGeom prst="rect">
            <a:avLst/>
          </a:prstGeom>
          <a:noFill/>
          <a:ln>
            <a:noFill/>
          </a:ln>
        </p:spPr>
      </p:pic>
      <p:sp>
        <p:nvSpPr>
          <p:cNvPr id="359" name="Google Shape;359;p37"/>
          <p:cNvSpPr txBox="1"/>
          <p:nvPr>
            <p:ph idx="3" type="title"/>
          </p:nvPr>
        </p:nvSpPr>
        <p:spPr>
          <a:xfrm>
            <a:off x="158050" y="3641688"/>
            <a:ext cx="8686200" cy="503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600"/>
              <a:buFont typeface="Arial"/>
              <a:buNone/>
              <a:defRPr b="1" i="0" sz="2600" u="none" cap="none" strike="noStrike">
                <a:solidFill>
                  <a:srgbClr val="000000"/>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0" name="Google Shape;360;p37"/>
          <p:cNvSpPr txBox="1"/>
          <p:nvPr>
            <p:ph idx="1" type="subTitle"/>
          </p:nvPr>
        </p:nvSpPr>
        <p:spPr>
          <a:xfrm>
            <a:off x="158050" y="4145400"/>
            <a:ext cx="8686200" cy="608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7EB0"/>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ver slide - FULLSCREEN image placeholder">
  <p:cSld name="Title and body - cover_1_1">
    <p:spTree>
      <p:nvGrpSpPr>
        <p:cNvPr id="361" name="Shape 361"/>
        <p:cNvGrpSpPr/>
        <p:nvPr/>
      </p:nvGrpSpPr>
      <p:grpSpPr>
        <a:xfrm>
          <a:off x="0" y="0"/>
          <a:ext cx="0" cy="0"/>
          <a:chOff x="0" y="0"/>
          <a:chExt cx="0" cy="0"/>
        </a:xfrm>
      </p:grpSpPr>
      <p:sp>
        <p:nvSpPr>
          <p:cNvPr id="362" name="Google Shape;362;p38"/>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3" name="Google Shape;363;p38"/>
          <p:cNvSpPr/>
          <p:nvPr>
            <p:ph idx="2" type="pic"/>
          </p:nvPr>
        </p:nvSpPr>
        <p:spPr>
          <a:xfrm>
            <a:off x="-100" y="55650"/>
            <a:ext cx="9144000" cy="5095200"/>
          </a:xfrm>
          <a:prstGeom prst="rect">
            <a:avLst/>
          </a:prstGeom>
          <a:noFill/>
          <a:ln>
            <a:noFill/>
          </a:ln>
        </p:spPr>
      </p:sp>
      <p:sp>
        <p:nvSpPr>
          <p:cNvPr id="364" name="Google Shape;364;p38"/>
          <p:cNvSpPr/>
          <p:nvPr/>
        </p:nvSpPr>
        <p:spPr>
          <a:xfrm rot="-5400000">
            <a:off x="4544100" y="-4544241"/>
            <a:ext cx="55800" cy="91440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5" name="Google Shape;365;p38"/>
          <p:cNvSpPr txBox="1"/>
          <p:nvPr>
            <p:ph type="title"/>
          </p:nvPr>
        </p:nvSpPr>
        <p:spPr>
          <a:xfrm>
            <a:off x="2481200" y="2983875"/>
            <a:ext cx="4146300" cy="553200"/>
          </a:xfrm>
          <a:prstGeom prst="rect">
            <a:avLst/>
          </a:prstGeom>
          <a:solidFill>
            <a:srgbClr val="000000">
              <a:alpha val="47058"/>
            </a:srgbClr>
          </a:solid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2300"/>
              <a:buFont typeface="Roboto"/>
              <a:buNone/>
              <a:defRPr b="1" i="0" sz="23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6" name="Google Shape;366;p38"/>
          <p:cNvSpPr txBox="1"/>
          <p:nvPr>
            <p:ph idx="1" type="subTitle"/>
          </p:nvPr>
        </p:nvSpPr>
        <p:spPr>
          <a:xfrm>
            <a:off x="2481200" y="3537075"/>
            <a:ext cx="4146300" cy="608100"/>
          </a:xfrm>
          <a:prstGeom prst="rect">
            <a:avLst/>
          </a:prstGeom>
          <a:solidFill>
            <a:srgbClr val="FFFFFF">
              <a:alpha val="70588"/>
            </a:srgbClr>
          </a:solid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 Text + image right">
  <p:cSld name="1_Title and body 3_2">
    <p:spTree>
      <p:nvGrpSpPr>
        <p:cNvPr id="367" name="Shape 367"/>
        <p:cNvGrpSpPr/>
        <p:nvPr/>
      </p:nvGrpSpPr>
      <p:grpSpPr>
        <a:xfrm>
          <a:off x="0" y="0"/>
          <a:ext cx="0" cy="0"/>
          <a:chOff x="0" y="0"/>
          <a:chExt cx="0" cy="0"/>
        </a:xfrm>
      </p:grpSpPr>
      <p:sp>
        <p:nvSpPr>
          <p:cNvPr id="368" name="Google Shape;368;p39"/>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69" name="Google Shape;369;p39"/>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370" name="Google Shape;370;p39"/>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1" name="Google Shape;371;p39"/>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2" name="Google Shape;372;p39"/>
          <p:cNvSpPr/>
          <p:nvPr/>
        </p:nvSpPr>
        <p:spPr>
          <a:xfrm>
            <a:off x="4653525" y="1290530"/>
            <a:ext cx="4212900" cy="3389400"/>
          </a:xfrm>
          <a:prstGeom prst="roundRect">
            <a:avLst>
              <a:gd fmla="val 452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39"/>
          <p:cNvSpPr/>
          <p:nvPr>
            <p:ph idx="3" type="pic"/>
          </p:nvPr>
        </p:nvSpPr>
        <p:spPr>
          <a:xfrm>
            <a:off x="4770741" y="1230800"/>
            <a:ext cx="4148100" cy="3322500"/>
          </a:xfrm>
          <a:prstGeom prst="roundRect">
            <a:avLst>
              <a:gd fmla="val 4350" name="adj"/>
            </a:avLst>
          </a:prstGeom>
          <a:noFill/>
          <a:ln>
            <a:noFill/>
          </a:ln>
        </p:spPr>
      </p:sp>
      <p:sp>
        <p:nvSpPr>
          <p:cNvPr id="374" name="Google Shape;374;p39"/>
          <p:cNvSpPr txBox="1"/>
          <p:nvPr>
            <p:ph idx="4" type="title"/>
          </p:nvPr>
        </p:nvSpPr>
        <p:spPr>
          <a:xfrm>
            <a:off x="92025" y="1290525"/>
            <a:ext cx="4338600" cy="26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1"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5" name="Google Shape;375;p39"/>
          <p:cNvSpPr txBox="1"/>
          <p:nvPr>
            <p:ph idx="5" type="title"/>
          </p:nvPr>
        </p:nvSpPr>
        <p:spPr>
          <a:xfrm>
            <a:off x="92025" y="1532575"/>
            <a:ext cx="4338600" cy="337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376" name="Google Shape;376;p39"/>
          <p:cNvPicPr preferRelativeResize="0"/>
          <p:nvPr/>
        </p:nvPicPr>
        <p:blipFill rotWithShape="1">
          <a:blip r:embed="rId2">
            <a:alphaModFix/>
          </a:blip>
          <a:srcRect b="16345" l="17293" r="0" t="0"/>
          <a:stretch/>
        </p:blipFill>
        <p:spPr>
          <a:xfrm>
            <a:off x="0" y="4272425"/>
            <a:ext cx="1305225" cy="871075"/>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pos="113">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 Text + image left">
  <p:cSld name="1_Title and body 3_2_1">
    <p:spTree>
      <p:nvGrpSpPr>
        <p:cNvPr id="377" name="Shape 377"/>
        <p:cNvGrpSpPr/>
        <p:nvPr/>
      </p:nvGrpSpPr>
      <p:grpSpPr>
        <a:xfrm>
          <a:off x="0" y="0"/>
          <a:ext cx="0" cy="0"/>
          <a:chOff x="0" y="0"/>
          <a:chExt cx="0" cy="0"/>
        </a:xfrm>
      </p:grpSpPr>
      <p:sp>
        <p:nvSpPr>
          <p:cNvPr id="378" name="Google Shape;378;p40"/>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79" name="Google Shape;379;p40"/>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380" name="Google Shape;380;p40"/>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1" name="Google Shape;381;p40"/>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2" name="Google Shape;382;p40"/>
          <p:cNvSpPr/>
          <p:nvPr/>
        </p:nvSpPr>
        <p:spPr>
          <a:xfrm>
            <a:off x="209225" y="1332905"/>
            <a:ext cx="4212900" cy="3389400"/>
          </a:xfrm>
          <a:prstGeom prst="roundRect">
            <a:avLst>
              <a:gd fmla="val 452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0"/>
          <p:cNvSpPr/>
          <p:nvPr>
            <p:ph idx="3" type="pic"/>
          </p:nvPr>
        </p:nvSpPr>
        <p:spPr>
          <a:xfrm>
            <a:off x="326441" y="1273175"/>
            <a:ext cx="4148100" cy="3322500"/>
          </a:xfrm>
          <a:prstGeom prst="roundRect">
            <a:avLst>
              <a:gd fmla="val 4350" name="adj"/>
            </a:avLst>
          </a:prstGeom>
          <a:noFill/>
          <a:ln>
            <a:noFill/>
          </a:ln>
        </p:spPr>
      </p:sp>
      <p:sp>
        <p:nvSpPr>
          <p:cNvPr id="384" name="Google Shape;384;p40"/>
          <p:cNvSpPr txBox="1"/>
          <p:nvPr>
            <p:ph idx="4" type="title"/>
          </p:nvPr>
        </p:nvSpPr>
        <p:spPr>
          <a:xfrm>
            <a:off x="4674025" y="1230800"/>
            <a:ext cx="4338600" cy="26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1"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5" name="Google Shape;385;p40"/>
          <p:cNvSpPr txBox="1"/>
          <p:nvPr>
            <p:ph idx="5" type="title"/>
          </p:nvPr>
        </p:nvSpPr>
        <p:spPr>
          <a:xfrm>
            <a:off x="4674025" y="1537875"/>
            <a:ext cx="4338600" cy="1579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386" name="Google Shape;386;p40"/>
          <p:cNvPicPr preferRelativeResize="0"/>
          <p:nvPr/>
        </p:nvPicPr>
        <p:blipFill rotWithShape="1">
          <a:blip r:embed="rId2">
            <a:alphaModFix/>
          </a:blip>
          <a:srcRect b="16345" l="-2714" r="20205" t="0"/>
          <a:stretch/>
        </p:blipFill>
        <p:spPr>
          <a:xfrm>
            <a:off x="7841850" y="4272425"/>
            <a:ext cx="1302150" cy="871075"/>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pos="113">
          <p15:clr>
            <a:srgbClr val="FA7B17"/>
          </p15:clr>
        </p15:guide>
        <p15:guide id="4" orient="horz" pos="802">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 Mngmnt team chart">
  <p:cSld name="1_Title and body 3_1">
    <p:spTree>
      <p:nvGrpSpPr>
        <p:cNvPr id="387" name="Shape 387"/>
        <p:cNvGrpSpPr/>
        <p:nvPr/>
      </p:nvGrpSpPr>
      <p:grpSpPr>
        <a:xfrm>
          <a:off x="0" y="0"/>
          <a:ext cx="0" cy="0"/>
          <a:chOff x="0" y="0"/>
          <a:chExt cx="0" cy="0"/>
        </a:xfrm>
      </p:grpSpPr>
      <p:pic>
        <p:nvPicPr>
          <p:cNvPr id="388" name="Google Shape;388;p41"/>
          <p:cNvPicPr preferRelativeResize="0"/>
          <p:nvPr/>
        </p:nvPicPr>
        <p:blipFill rotWithShape="1">
          <a:blip r:embed="rId2">
            <a:alphaModFix/>
          </a:blip>
          <a:srcRect b="0" l="0" r="0" t="0"/>
          <a:stretch/>
        </p:blipFill>
        <p:spPr>
          <a:xfrm>
            <a:off x="0" y="1957300"/>
            <a:ext cx="2195050" cy="3186199"/>
          </a:xfrm>
          <a:prstGeom prst="rect">
            <a:avLst/>
          </a:prstGeom>
          <a:noFill/>
          <a:ln>
            <a:noFill/>
          </a:ln>
        </p:spPr>
      </p:pic>
      <p:pic>
        <p:nvPicPr>
          <p:cNvPr id="389" name="Google Shape;389;p41"/>
          <p:cNvPicPr preferRelativeResize="0"/>
          <p:nvPr/>
        </p:nvPicPr>
        <p:blipFill rotWithShape="1">
          <a:blip r:embed="rId3">
            <a:alphaModFix/>
          </a:blip>
          <a:srcRect b="0" l="0" r="0" t="0"/>
          <a:stretch/>
        </p:blipFill>
        <p:spPr>
          <a:xfrm>
            <a:off x="3919003" y="874075"/>
            <a:ext cx="5224998" cy="4269425"/>
          </a:xfrm>
          <a:prstGeom prst="rect">
            <a:avLst/>
          </a:prstGeom>
          <a:noFill/>
          <a:ln>
            <a:noFill/>
          </a:ln>
        </p:spPr>
      </p:pic>
      <p:sp>
        <p:nvSpPr>
          <p:cNvPr id="390" name="Google Shape;390;p41"/>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91" name="Google Shape;391;p41"/>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392" name="Google Shape;392;p41"/>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93" name="Google Shape;393;p41"/>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4" name="Google Shape;394;p41"/>
          <p:cNvSpPr/>
          <p:nvPr>
            <p:ph idx="3" type="pic"/>
          </p:nvPr>
        </p:nvSpPr>
        <p:spPr>
          <a:xfrm>
            <a:off x="4086600" y="874425"/>
            <a:ext cx="970800" cy="970800"/>
          </a:xfrm>
          <a:prstGeom prst="ellipse">
            <a:avLst/>
          </a:prstGeom>
          <a:noFill/>
          <a:ln cap="flat" cmpd="sng" w="19050">
            <a:solidFill>
              <a:srgbClr val="0093CD"/>
            </a:solidFill>
            <a:prstDash val="solid"/>
            <a:round/>
            <a:headEnd len="sm" w="sm" type="none"/>
            <a:tailEnd len="sm" w="sm" type="none"/>
          </a:ln>
        </p:spPr>
      </p:sp>
      <p:sp>
        <p:nvSpPr>
          <p:cNvPr id="395" name="Google Shape;395;p41"/>
          <p:cNvSpPr/>
          <p:nvPr>
            <p:ph idx="4" type="pic"/>
          </p:nvPr>
        </p:nvSpPr>
        <p:spPr>
          <a:xfrm>
            <a:off x="1112650" y="1873600"/>
            <a:ext cx="875700" cy="875700"/>
          </a:xfrm>
          <a:prstGeom prst="ellipse">
            <a:avLst/>
          </a:prstGeom>
          <a:noFill/>
          <a:ln cap="flat" cmpd="sng" w="9525">
            <a:solidFill>
              <a:srgbClr val="0093CD"/>
            </a:solidFill>
            <a:prstDash val="solid"/>
            <a:round/>
            <a:headEnd len="sm" w="sm" type="none"/>
            <a:tailEnd len="sm" w="sm" type="none"/>
          </a:ln>
        </p:spPr>
      </p:sp>
      <p:sp>
        <p:nvSpPr>
          <p:cNvPr id="396" name="Google Shape;396;p41"/>
          <p:cNvSpPr/>
          <p:nvPr>
            <p:ph idx="5" type="pic"/>
          </p:nvPr>
        </p:nvSpPr>
        <p:spPr>
          <a:xfrm>
            <a:off x="2780850" y="1873600"/>
            <a:ext cx="875700" cy="875700"/>
          </a:xfrm>
          <a:prstGeom prst="ellipse">
            <a:avLst/>
          </a:prstGeom>
          <a:noFill/>
          <a:ln cap="flat" cmpd="sng" w="9525">
            <a:solidFill>
              <a:srgbClr val="0093CD"/>
            </a:solidFill>
            <a:prstDash val="solid"/>
            <a:round/>
            <a:headEnd len="sm" w="sm" type="none"/>
            <a:tailEnd len="sm" w="sm" type="none"/>
          </a:ln>
        </p:spPr>
      </p:sp>
      <p:sp>
        <p:nvSpPr>
          <p:cNvPr id="397" name="Google Shape;397;p41"/>
          <p:cNvSpPr/>
          <p:nvPr>
            <p:ph idx="6" type="pic"/>
          </p:nvPr>
        </p:nvSpPr>
        <p:spPr>
          <a:xfrm>
            <a:off x="5454775" y="2002475"/>
            <a:ext cx="875700" cy="875700"/>
          </a:xfrm>
          <a:prstGeom prst="ellipse">
            <a:avLst/>
          </a:prstGeom>
          <a:noFill/>
          <a:ln cap="flat" cmpd="sng" w="9525">
            <a:solidFill>
              <a:srgbClr val="0093CD"/>
            </a:solidFill>
            <a:prstDash val="solid"/>
            <a:round/>
            <a:headEnd len="sm" w="sm" type="none"/>
            <a:tailEnd len="sm" w="sm" type="none"/>
          </a:ln>
        </p:spPr>
      </p:sp>
      <p:sp>
        <p:nvSpPr>
          <p:cNvPr id="398" name="Google Shape;398;p41"/>
          <p:cNvSpPr/>
          <p:nvPr>
            <p:ph idx="7" type="pic"/>
          </p:nvPr>
        </p:nvSpPr>
        <p:spPr>
          <a:xfrm>
            <a:off x="7300700" y="2002475"/>
            <a:ext cx="875700" cy="875700"/>
          </a:xfrm>
          <a:prstGeom prst="ellipse">
            <a:avLst/>
          </a:prstGeom>
          <a:noFill/>
          <a:ln cap="flat" cmpd="sng" w="9525">
            <a:solidFill>
              <a:srgbClr val="0093CD"/>
            </a:solidFill>
            <a:prstDash val="solid"/>
            <a:round/>
            <a:headEnd len="sm" w="sm" type="none"/>
            <a:tailEnd len="sm" w="sm" type="none"/>
          </a:ln>
        </p:spPr>
      </p:sp>
      <p:sp>
        <p:nvSpPr>
          <p:cNvPr id="399" name="Google Shape;399;p41"/>
          <p:cNvSpPr/>
          <p:nvPr>
            <p:ph idx="8" type="pic"/>
          </p:nvPr>
        </p:nvSpPr>
        <p:spPr>
          <a:xfrm>
            <a:off x="1902150" y="3413750"/>
            <a:ext cx="875700" cy="875700"/>
          </a:xfrm>
          <a:prstGeom prst="ellipse">
            <a:avLst/>
          </a:prstGeom>
          <a:noFill/>
          <a:ln cap="flat" cmpd="sng" w="9525">
            <a:solidFill>
              <a:srgbClr val="0093CD"/>
            </a:solidFill>
            <a:prstDash val="solid"/>
            <a:round/>
            <a:headEnd len="sm" w="sm" type="none"/>
            <a:tailEnd len="sm" w="sm" type="none"/>
          </a:ln>
        </p:spPr>
      </p:sp>
      <p:sp>
        <p:nvSpPr>
          <p:cNvPr id="400" name="Google Shape;400;p41"/>
          <p:cNvSpPr/>
          <p:nvPr>
            <p:ph idx="9" type="pic"/>
          </p:nvPr>
        </p:nvSpPr>
        <p:spPr>
          <a:xfrm>
            <a:off x="4134150" y="3413750"/>
            <a:ext cx="875700" cy="875700"/>
          </a:xfrm>
          <a:prstGeom prst="ellipse">
            <a:avLst/>
          </a:prstGeom>
          <a:noFill/>
          <a:ln cap="flat" cmpd="sng" w="9525">
            <a:solidFill>
              <a:srgbClr val="0093CD"/>
            </a:solidFill>
            <a:prstDash val="solid"/>
            <a:round/>
            <a:headEnd len="sm" w="sm" type="none"/>
            <a:tailEnd len="sm" w="sm" type="none"/>
          </a:ln>
        </p:spPr>
      </p:sp>
      <p:sp>
        <p:nvSpPr>
          <p:cNvPr id="401" name="Google Shape;401;p41"/>
          <p:cNvSpPr/>
          <p:nvPr>
            <p:ph idx="13" type="pic"/>
          </p:nvPr>
        </p:nvSpPr>
        <p:spPr>
          <a:xfrm>
            <a:off x="6420150" y="3542625"/>
            <a:ext cx="875700" cy="875700"/>
          </a:xfrm>
          <a:prstGeom prst="ellipse">
            <a:avLst/>
          </a:prstGeom>
          <a:noFill/>
          <a:ln cap="flat" cmpd="sng" w="9525">
            <a:solidFill>
              <a:srgbClr val="0093CD"/>
            </a:solidFill>
            <a:prstDash val="solid"/>
            <a:round/>
            <a:headEnd len="sm" w="sm" type="none"/>
            <a:tailEnd len="sm" w="sm" type="none"/>
          </a:ln>
        </p:spPr>
      </p:sp>
    </p:spTree>
  </p:cSld>
  <p:clrMapOvr>
    <a:masterClrMapping/>
  </p:clrMapOvr>
  <p:extLst>
    <p:ext uri="{DCECCB84-F9BA-43D5-87BE-67443E8EF086}">
      <p15:sldGuideLst>
        <p15:guide id="1" orient="horz" pos="1620">
          <p15:clr>
            <a:srgbClr val="FBAE40"/>
          </p15:clr>
        </p15:guide>
        <p15:guide id="2" pos="2880">
          <p15:clr>
            <a:srgbClr val="FBAE40"/>
          </p15:clr>
        </p15:guide>
        <p15:guide id="3" pos="1474">
          <p15:clr>
            <a:srgbClr val="FA7B17"/>
          </p15:clr>
        </p15:guide>
        <p15:guide id="4" pos="4320">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 3 speakers / members">
  <p:cSld name="1_Title and body 3_1_1">
    <p:spTree>
      <p:nvGrpSpPr>
        <p:cNvPr id="402" name="Shape 402"/>
        <p:cNvGrpSpPr/>
        <p:nvPr/>
      </p:nvGrpSpPr>
      <p:grpSpPr>
        <a:xfrm>
          <a:off x="0" y="0"/>
          <a:ext cx="0" cy="0"/>
          <a:chOff x="0" y="0"/>
          <a:chExt cx="0" cy="0"/>
        </a:xfrm>
      </p:grpSpPr>
      <p:pic>
        <p:nvPicPr>
          <p:cNvPr id="403" name="Google Shape;403;p42"/>
          <p:cNvPicPr preferRelativeResize="0"/>
          <p:nvPr/>
        </p:nvPicPr>
        <p:blipFill rotWithShape="1">
          <a:blip r:embed="rId2">
            <a:alphaModFix/>
          </a:blip>
          <a:srcRect b="0" l="0" r="0" t="0"/>
          <a:stretch/>
        </p:blipFill>
        <p:spPr>
          <a:xfrm>
            <a:off x="0" y="1957300"/>
            <a:ext cx="2195050" cy="3186199"/>
          </a:xfrm>
          <a:prstGeom prst="rect">
            <a:avLst/>
          </a:prstGeom>
          <a:noFill/>
          <a:ln>
            <a:noFill/>
          </a:ln>
        </p:spPr>
      </p:pic>
      <p:pic>
        <p:nvPicPr>
          <p:cNvPr id="404" name="Google Shape;404;p42"/>
          <p:cNvPicPr preferRelativeResize="0"/>
          <p:nvPr/>
        </p:nvPicPr>
        <p:blipFill rotWithShape="1">
          <a:blip r:embed="rId3">
            <a:alphaModFix/>
          </a:blip>
          <a:srcRect b="0" l="0" r="0" t="0"/>
          <a:stretch/>
        </p:blipFill>
        <p:spPr>
          <a:xfrm>
            <a:off x="3919003" y="874075"/>
            <a:ext cx="5224998" cy="4269425"/>
          </a:xfrm>
          <a:prstGeom prst="rect">
            <a:avLst/>
          </a:prstGeom>
          <a:noFill/>
          <a:ln>
            <a:noFill/>
          </a:ln>
        </p:spPr>
      </p:pic>
      <p:sp>
        <p:nvSpPr>
          <p:cNvPr id="405" name="Google Shape;405;p42"/>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406" name="Google Shape;406;p42"/>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407" name="Google Shape;407;p42"/>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8" name="Google Shape;408;p42"/>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9" name="Google Shape;409;p42"/>
          <p:cNvSpPr/>
          <p:nvPr>
            <p:ph idx="3" type="pic"/>
          </p:nvPr>
        </p:nvSpPr>
        <p:spPr>
          <a:xfrm>
            <a:off x="1087850" y="1341300"/>
            <a:ext cx="1499100" cy="1499100"/>
          </a:xfrm>
          <a:prstGeom prst="ellipse">
            <a:avLst/>
          </a:prstGeom>
          <a:noFill/>
          <a:ln cap="flat" cmpd="sng" w="9525">
            <a:solidFill>
              <a:srgbClr val="0093CD"/>
            </a:solidFill>
            <a:prstDash val="solid"/>
            <a:round/>
            <a:headEnd len="sm" w="sm" type="none"/>
            <a:tailEnd len="sm" w="sm" type="none"/>
          </a:ln>
        </p:spPr>
      </p:sp>
      <p:sp>
        <p:nvSpPr>
          <p:cNvPr id="410" name="Google Shape;410;p42"/>
          <p:cNvSpPr/>
          <p:nvPr>
            <p:ph idx="4" type="pic"/>
          </p:nvPr>
        </p:nvSpPr>
        <p:spPr>
          <a:xfrm>
            <a:off x="3822448" y="1341300"/>
            <a:ext cx="1499100" cy="1499100"/>
          </a:xfrm>
          <a:prstGeom prst="ellipse">
            <a:avLst/>
          </a:prstGeom>
          <a:noFill/>
          <a:ln cap="flat" cmpd="sng" w="9525">
            <a:solidFill>
              <a:srgbClr val="0093CD"/>
            </a:solidFill>
            <a:prstDash val="solid"/>
            <a:round/>
            <a:headEnd len="sm" w="sm" type="none"/>
            <a:tailEnd len="sm" w="sm" type="none"/>
          </a:ln>
        </p:spPr>
      </p:sp>
      <p:sp>
        <p:nvSpPr>
          <p:cNvPr id="411" name="Google Shape;411;p42"/>
          <p:cNvSpPr/>
          <p:nvPr>
            <p:ph idx="5" type="pic"/>
          </p:nvPr>
        </p:nvSpPr>
        <p:spPr>
          <a:xfrm>
            <a:off x="6557038" y="1341300"/>
            <a:ext cx="1499100" cy="1499100"/>
          </a:xfrm>
          <a:prstGeom prst="ellipse">
            <a:avLst/>
          </a:prstGeom>
          <a:noFill/>
          <a:ln cap="flat" cmpd="sng" w="9525">
            <a:solidFill>
              <a:srgbClr val="0093CD"/>
            </a:solidFill>
            <a:prstDash val="solid"/>
            <a:round/>
            <a:headEnd len="sm" w="sm" type="none"/>
            <a:tailEnd len="sm" w="sm" type="none"/>
          </a:ln>
        </p:spPr>
      </p:sp>
      <p:sp>
        <p:nvSpPr>
          <p:cNvPr id="412" name="Google Shape;412;p42"/>
          <p:cNvSpPr txBox="1"/>
          <p:nvPr>
            <p:ph idx="6" type="title"/>
          </p:nvPr>
        </p:nvSpPr>
        <p:spPr>
          <a:xfrm>
            <a:off x="575588" y="2893350"/>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14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3" name="Google Shape;413;p42"/>
          <p:cNvSpPr txBox="1"/>
          <p:nvPr>
            <p:ph idx="7" type="title"/>
          </p:nvPr>
        </p:nvSpPr>
        <p:spPr>
          <a:xfrm>
            <a:off x="575588" y="3098325"/>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4" name="Google Shape;414;p42"/>
          <p:cNvSpPr txBox="1"/>
          <p:nvPr>
            <p:ph idx="8" type="title"/>
          </p:nvPr>
        </p:nvSpPr>
        <p:spPr>
          <a:xfrm>
            <a:off x="575588" y="3366525"/>
            <a:ext cx="25236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5" name="Google Shape;415;p42"/>
          <p:cNvSpPr txBox="1"/>
          <p:nvPr>
            <p:ph idx="9" type="title"/>
          </p:nvPr>
        </p:nvSpPr>
        <p:spPr>
          <a:xfrm>
            <a:off x="3310188" y="2893350"/>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14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6" name="Google Shape;416;p42"/>
          <p:cNvSpPr txBox="1"/>
          <p:nvPr>
            <p:ph idx="13" type="title"/>
          </p:nvPr>
        </p:nvSpPr>
        <p:spPr>
          <a:xfrm>
            <a:off x="3310188" y="3098325"/>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7" name="Google Shape;417;p42"/>
          <p:cNvSpPr txBox="1"/>
          <p:nvPr>
            <p:ph idx="14" type="title"/>
          </p:nvPr>
        </p:nvSpPr>
        <p:spPr>
          <a:xfrm>
            <a:off x="3310188" y="3366525"/>
            <a:ext cx="25236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8" name="Google Shape;418;p42"/>
          <p:cNvSpPr txBox="1"/>
          <p:nvPr>
            <p:ph idx="15" type="title"/>
          </p:nvPr>
        </p:nvSpPr>
        <p:spPr>
          <a:xfrm>
            <a:off x="6044788" y="2893350"/>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14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9" name="Google Shape;419;p42"/>
          <p:cNvSpPr txBox="1"/>
          <p:nvPr>
            <p:ph idx="16" type="title"/>
          </p:nvPr>
        </p:nvSpPr>
        <p:spPr>
          <a:xfrm>
            <a:off x="6044788" y="3098325"/>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20" name="Google Shape;420;p42"/>
          <p:cNvSpPr txBox="1"/>
          <p:nvPr>
            <p:ph idx="17" type="title"/>
          </p:nvPr>
        </p:nvSpPr>
        <p:spPr>
          <a:xfrm>
            <a:off x="6044788" y="3366525"/>
            <a:ext cx="25236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1392">
          <p15:clr>
            <a:srgbClr val="FBAE40"/>
          </p15:clr>
        </p15:guide>
        <p15:guide id="2" pos="2880">
          <p15:clr>
            <a:srgbClr val="FBAE40"/>
          </p15:clr>
        </p15:guide>
        <p15:guide id="3" pos="1474">
          <p15:clr>
            <a:srgbClr val="FA7B17"/>
          </p15:clr>
        </p15:guide>
        <p15:guide id="4" pos="4320">
          <p15:clr>
            <a:srgbClr val="FA7B17"/>
          </p15:clr>
        </p15:guide>
        <p15:guide id="5" orient="horz" pos="831">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 4 speakers / members">
  <p:cSld name="1_Title and body 3_1_1_2">
    <p:spTree>
      <p:nvGrpSpPr>
        <p:cNvPr id="421" name="Shape 421"/>
        <p:cNvGrpSpPr/>
        <p:nvPr/>
      </p:nvGrpSpPr>
      <p:grpSpPr>
        <a:xfrm>
          <a:off x="0" y="0"/>
          <a:ext cx="0" cy="0"/>
          <a:chOff x="0" y="0"/>
          <a:chExt cx="0" cy="0"/>
        </a:xfrm>
      </p:grpSpPr>
      <p:pic>
        <p:nvPicPr>
          <p:cNvPr id="422" name="Google Shape;422;p43"/>
          <p:cNvPicPr preferRelativeResize="0"/>
          <p:nvPr/>
        </p:nvPicPr>
        <p:blipFill rotWithShape="1">
          <a:blip r:embed="rId2">
            <a:alphaModFix/>
          </a:blip>
          <a:srcRect b="0" l="0" r="0" t="0"/>
          <a:stretch/>
        </p:blipFill>
        <p:spPr>
          <a:xfrm>
            <a:off x="0" y="1957300"/>
            <a:ext cx="2195050" cy="3186199"/>
          </a:xfrm>
          <a:prstGeom prst="rect">
            <a:avLst/>
          </a:prstGeom>
          <a:noFill/>
          <a:ln>
            <a:noFill/>
          </a:ln>
        </p:spPr>
      </p:pic>
      <p:pic>
        <p:nvPicPr>
          <p:cNvPr id="423" name="Google Shape;423;p43"/>
          <p:cNvPicPr preferRelativeResize="0"/>
          <p:nvPr/>
        </p:nvPicPr>
        <p:blipFill rotWithShape="1">
          <a:blip r:embed="rId3">
            <a:alphaModFix/>
          </a:blip>
          <a:srcRect b="0" l="0" r="0" t="0"/>
          <a:stretch/>
        </p:blipFill>
        <p:spPr>
          <a:xfrm>
            <a:off x="3919003" y="874075"/>
            <a:ext cx="5224998" cy="4269425"/>
          </a:xfrm>
          <a:prstGeom prst="rect">
            <a:avLst/>
          </a:prstGeom>
          <a:noFill/>
          <a:ln>
            <a:noFill/>
          </a:ln>
        </p:spPr>
      </p:pic>
      <p:sp>
        <p:nvSpPr>
          <p:cNvPr id="424" name="Google Shape;424;p43"/>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425" name="Google Shape;425;p43"/>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426" name="Google Shape;426;p43"/>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27" name="Google Shape;427;p43"/>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8" name="Google Shape;428;p43"/>
          <p:cNvSpPr/>
          <p:nvPr>
            <p:ph idx="3" type="pic"/>
          </p:nvPr>
        </p:nvSpPr>
        <p:spPr>
          <a:xfrm>
            <a:off x="562800" y="1629825"/>
            <a:ext cx="1160400" cy="1160400"/>
          </a:xfrm>
          <a:prstGeom prst="ellipse">
            <a:avLst/>
          </a:prstGeom>
          <a:noFill/>
          <a:ln cap="flat" cmpd="sng" w="9525">
            <a:solidFill>
              <a:srgbClr val="0093CD"/>
            </a:solidFill>
            <a:prstDash val="solid"/>
            <a:round/>
            <a:headEnd len="sm" w="sm" type="none"/>
            <a:tailEnd len="sm" w="sm" type="none"/>
          </a:ln>
        </p:spPr>
      </p:sp>
      <p:sp>
        <p:nvSpPr>
          <p:cNvPr id="429" name="Google Shape;429;p43"/>
          <p:cNvSpPr txBox="1"/>
          <p:nvPr>
            <p:ph idx="4" type="title"/>
          </p:nvPr>
        </p:nvSpPr>
        <p:spPr>
          <a:xfrm>
            <a:off x="0" y="2893350"/>
            <a:ext cx="23400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1"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0" name="Google Shape;430;p43"/>
          <p:cNvSpPr txBox="1"/>
          <p:nvPr>
            <p:ph idx="5" type="title"/>
          </p:nvPr>
        </p:nvSpPr>
        <p:spPr>
          <a:xfrm>
            <a:off x="0" y="3098325"/>
            <a:ext cx="23400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1" name="Google Shape;431;p43"/>
          <p:cNvSpPr txBox="1"/>
          <p:nvPr>
            <p:ph idx="6" type="title"/>
          </p:nvPr>
        </p:nvSpPr>
        <p:spPr>
          <a:xfrm>
            <a:off x="0" y="3366525"/>
            <a:ext cx="23400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900"/>
              <a:buFont typeface="Arial"/>
              <a:buNone/>
              <a:defRPr b="0" i="0" sz="9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2" name="Google Shape;432;p43"/>
          <p:cNvSpPr/>
          <p:nvPr>
            <p:ph idx="7" type="pic"/>
          </p:nvPr>
        </p:nvSpPr>
        <p:spPr>
          <a:xfrm>
            <a:off x="2902800" y="1629825"/>
            <a:ext cx="1160400" cy="1160400"/>
          </a:xfrm>
          <a:prstGeom prst="ellipse">
            <a:avLst/>
          </a:prstGeom>
          <a:noFill/>
          <a:ln cap="flat" cmpd="sng" w="9525">
            <a:solidFill>
              <a:srgbClr val="0093CD"/>
            </a:solidFill>
            <a:prstDash val="solid"/>
            <a:round/>
            <a:headEnd len="sm" w="sm" type="none"/>
            <a:tailEnd len="sm" w="sm" type="none"/>
          </a:ln>
        </p:spPr>
      </p:sp>
      <p:sp>
        <p:nvSpPr>
          <p:cNvPr id="433" name="Google Shape;433;p43"/>
          <p:cNvSpPr txBox="1"/>
          <p:nvPr>
            <p:ph idx="8" type="title"/>
          </p:nvPr>
        </p:nvSpPr>
        <p:spPr>
          <a:xfrm>
            <a:off x="2340000" y="2893350"/>
            <a:ext cx="22320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1"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4" name="Google Shape;434;p43"/>
          <p:cNvSpPr txBox="1"/>
          <p:nvPr>
            <p:ph idx="9" type="title"/>
          </p:nvPr>
        </p:nvSpPr>
        <p:spPr>
          <a:xfrm>
            <a:off x="2340000" y="3098325"/>
            <a:ext cx="22320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5" name="Google Shape;435;p43"/>
          <p:cNvSpPr txBox="1"/>
          <p:nvPr>
            <p:ph idx="13" type="title"/>
          </p:nvPr>
        </p:nvSpPr>
        <p:spPr>
          <a:xfrm>
            <a:off x="2340000" y="3366525"/>
            <a:ext cx="22320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900"/>
              <a:buFont typeface="Arial"/>
              <a:buNone/>
              <a:defRPr b="0" i="0" sz="9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6" name="Google Shape;436;p43"/>
          <p:cNvSpPr/>
          <p:nvPr>
            <p:ph idx="14" type="pic"/>
          </p:nvPr>
        </p:nvSpPr>
        <p:spPr>
          <a:xfrm>
            <a:off x="5134800" y="1629825"/>
            <a:ext cx="1160400" cy="1160400"/>
          </a:xfrm>
          <a:prstGeom prst="ellipse">
            <a:avLst/>
          </a:prstGeom>
          <a:noFill/>
          <a:ln cap="flat" cmpd="sng" w="9525">
            <a:solidFill>
              <a:srgbClr val="0093CD"/>
            </a:solidFill>
            <a:prstDash val="solid"/>
            <a:round/>
            <a:headEnd len="sm" w="sm" type="none"/>
            <a:tailEnd len="sm" w="sm" type="none"/>
          </a:ln>
        </p:spPr>
      </p:sp>
      <p:sp>
        <p:nvSpPr>
          <p:cNvPr id="437" name="Google Shape;437;p43"/>
          <p:cNvSpPr txBox="1"/>
          <p:nvPr>
            <p:ph idx="15" type="title"/>
          </p:nvPr>
        </p:nvSpPr>
        <p:spPr>
          <a:xfrm>
            <a:off x="4572000" y="2893350"/>
            <a:ext cx="22860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1"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8" name="Google Shape;438;p43"/>
          <p:cNvSpPr txBox="1"/>
          <p:nvPr>
            <p:ph idx="16" type="title"/>
          </p:nvPr>
        </p:nvSpPr>
        <p:spPr>
          <a:xfrm>
            <a:off x="4572000" y="3098325"/>
            <a:ext cx="22860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9" name="Google Shape;439;p43"/>
          <p:cNvSpPr txBox="1"/>
          <p:nvPr>
            <p:ph idx="17" type="title"/>
          </p:nvPr>
        </p:nvSpPr>
        <p:spPr>
          <a:xfrm>
            <a:off x="4572000" y="3366525"/>
            <a:ext cx="22860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900"/>
              <a:buFont typeface="Arial"/>
              <a:buNone/>
              <a:defRPr b="0" i="0" sz="9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0" name="Google Shape;440;p43"/>
          <p:cNvSpPr/>
          <p:nvPr>
            <p:ph idx="18" type="pic"/>
          </p:nvPr>
        </p:nvSpPr>
        <p:spPr>
          <a:xfrm>
            <a:off x="7420800" y="1629825"/>
            <a:ext cx="1160400" cy="1160400"/>
          </a:xfrm>
          <a:prstGeom prst="ellipse">
            <a:avLst/>
          </a:prstGeom>
          <a:noFill/>
          <a:ln cap="flat" cmpd="sng" w="9525">
            <a:solidFill>
              <a:srgbClr val="0093CD"/>
            </a:solidFill>
            <a:prstDash val="solid"/>
            <a:round/>
            <a:headEnd len="sm" w="sm" type="none"/>
            <a:tailEnd len="sm" w="sm" type="none"/>
          </a:ln>
        </p:spPr>
      </p:sp>
      <p:sp>
        <p:nvSpPr>
          <p:cNvPr id="441" name="Google Shape;441;p43"/>
          <p:cNvSpPr txBox="1"/>
          <p:nvPr>
            <p:ph idx="19" type="title"/>
          </p:nvPr>
        </p:nvSpPr>
        <p:spPr>
          <a:xfrm>
            <a:off x="6858000" y="2893350"/>
            <a:ext cx="22860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1"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2" name="Google Shape;442;p43"/>
          <p:cNvSpPr txBox="1"/>
          <p:nvPr>
            <p:ph idx="20" type="title"/>
          </p:nvPr>
        </p:nvSpPr>
        <p:spPr>
          <a:xfrm>
            <a:off x="6858000" y="3098325"/>
            <a:ext cx="22860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3" name="Google Shape;443;p43"/>
          <p:cNvSpPr txBox="1"/>
          <p:nvPr>
            <p:ph idx="21" type="title"/>
          </p:nvPr>
        </p:nvSpPr>
        <p:spPr>
          <a:xfrm>
            <a:off x="6858000" y="3366525"/>
            <a:ext cx="22860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900"/>
              <a:buFont typeface="Arial"/>
              <a:buNone/>
              <a:defRPr b="0" i="0" sz="9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1392">
          <p15:clr>
            <a:srgbClr val="FBAE40"/>
          </p15:clr>
        </p15:guide>
        <p15:guide id="2" pos="2880">
          <p15:clr>
            <a:srgbClr val="FBAE40"/>
          </p15:clr>
        </p15:guide>
        <p15:guide id="3" pos="1474">
          <p15:clr>
            <a:srgbClr val="FA7B17"/>
          </p15:clr>
        </p15:guide>
        <p15:guide id="4" pos="4320">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 2 speakers / members">
  <p:cSld name="1_Title and body 3_1_1_1">
    <p:spTree>
      <p:nvGrpSpPr>
        <p:cNvPr id="444" name="Shape 444"/>
        <p:cNvGrpSpPr/>
        <p:nvPr/>
      </p:nvGrpSpPr>
      <p:grpSpPr>
        <a:xfrm>
          <a:off x="0" y="0"/>
          <a:ext cx="0" cy="0"/>
          <a:chOff x="0" y="0"/>
          <a:chExt cx="0" cy="0"/>
        </a:xfrm>
      </p:grpSpPr>
      <p:pic>
        <p:nvPicPr>
          <p:cNvPr id="445" name="Google Shape;445;p44"/>
          <p:cNvPicPr preferRelativeResize="0"/>
          <p:nvPr/>
        </p:nvPicPr>
        <p:blipFill rotWithShape="1">
          <a:blip r:embed="rId2">
            <a:alphaModFix/>
          </a:blip>
          <a:srcRect b="0" l="0" r="0" t="0"/>
          <a:stretch/>
        </p:blipFill>
        <p:spPr>
          <a:xfrm>
            <a:off x="0" y="1957300"/>
            <a:ext cx="2195050" cy="3186199"/>
          </a:xfrm>
          <a:prstGeom prst="rect">
            <a:avLst/>
          </a:prstGeom>
          <a:noFill/>
          <a:ln>
            <a:noFill/>
          </a:ln>
        </p:spPr>
      </p:pic>
      <p:pic>
        <p:nvPicPr>
          <p:cNvPr id="446" name="Google Shape;446;p44"/>
          <p:cNvPicPr preferRelativeResize="0"/>
          <p:nvPr/>
        </p:nvPicPr>
        <p:blipFill rotWithShape="1">
          <a:blip r:embed="rId3">
            <a:alphaModFix/>
          </a:blip>
          <a:srcRect b="0" l="0" r="0" t="0"/>
          <a:stretch/>
        </p:blipFill>
        <p:spPr>
          <a:xfrm>
            <a:off x="3919003" y="874075"/>
            <a:ext cx="5224998" cy="4269425"/>
          </a:xfrm>
          <a:prstGeom prst="rect">
            <a:avLst/>
          </a:prstGeom>
          <a:noFill/>
          <a:ln>
            <a:noFill/>
          </a:ln>
        </p:spPr>
      </p:pic>
      <p:sp>
        <p:nvSpPr>
          <p:cNvPr id="447" name="Google Shape;447;p44"/>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448" name="Google Shape;448;p44"/>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449" name="Google Shape;449;p44"/>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0" name="Google Shape;450;p44"/>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1" name="Google Shape;451;p44"/>
          <p:cNvSpPr/>
          <p:nvPr>
            <p:ph idx="3" type="pic"/>
          </p:nvPr>
        </p:nvSpPr>
        <p:spPr>
          <a:xfrm>
            <a:off x="2296762" y="1297450"/>
            <a:ext cx="1611300" cy="1611300"/>
          </a:xfrm>
          <a:prstGeom prst="ellipse">
            <a:avLst/>
          </a:prstGeom>
          <a:noFill/>
          <a:ln cap="flat" cmpd="sng" w="9525">
            <a:solidFill>
              <a:srgbClr val="0093CD"/>
            </a:solidFill>
            <a:prstDash val="solid"/>
            <a:round/>
            <a:headEnd len="sm" w="sm" type="none"/>
            <a:tailEnd len="sm" w="sm" type="none"/>
          </a:ln>
        </p:spPr>
      </p:sp>
      <p:sp>
        <p:nvSpPr>
          <p:cNvPr id="452" name="Google Shape;452;p44"/>
          <p:cNvSpPr/>
          <p:nvPr>
            <p:ph idx="4" type="pic"/>
          </p:nvPr>
        </p:nvSpPr>
        <p:spPr>
          <a:xfrm>
            <a:off x="5235931" y="1325906"/>
            <a:ext cx="1611300" cy="1611300"/>
          </a:xfrm>
          <a:prstGeom prst="ellipse">
            <a:avLst/>
          </a:prstGeom>
          <a:noFill/>
          <a:ln cap="flat" cmpd="sng" w="9525">
            <a:solidFill>
              <a:srgbClr val="0093CD"/>
            </a:solidFill>
            <a:prstDash val="solid"/>
            <a:round/>
            <a:headEnd len="sm" w="sm" type="none"/>
            <a:tailEnd len="sm" w="sm" type="none"/>
          </a:ln>
        </p:spPr>
      </p:sp>
      <p:sp>
        <p:nvSpPr>
          <p:cNvPr id="453" name="Google Shape;453;p44"/>
          <p:cNvSpPr txBox="1"/>
          <p:nvPr>
            <p:ph idx="5" type="title"/>
          </p:nvPr>
        </p:nvSpPr>
        <p:spPr>
          <a:xfrm>
            <a:off x="1840588" y="3026875"/>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14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4" name="Google Shape;454;p44"/>
          <p:cNvSpPr txBox="1"/>
          <p:nvPr>
            <p:ph idx="6" type="title"/>
          </p:nvPr>
        </p:nvSpPr>
        <p:spPr>
          <a:xfrm>
            <a:off x="1840588" y="3231850"/>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5" name="Google Shape;455;p44"/>
          <p:cNvSpPr txBox="1"/>
          <p:nvPr>
            <p:ph idx="7" type="title"/>
          </p:nvPr>
        </p:nvSpPr>
        <p:spPr>
          <a:xfrm>
            <a:off x="1840588" y="3500050"/>
            <a:ext cx="25236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6" name="Google Shape;456;p44"/>
          <p:cNvSpPr txBox="1"/>
          <p:nvPr>
            <p:ph idx="8" type="title"/>
          </p:nvPr>
        </p:nvSpPr>
        <p:spPr>
          <a:xfrm>
            <a:off x="4779763" y="3026875"/>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14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7" name="Google Shape;457;p44"/>
          <p:cNvSpPr txBox="1"/>
          <p:nvPr>
            <p:ph idx="9" type="title"/>
          </p:nvPr>
        </p:nvSpPr>
        <p:spPr>
          <a:xfrm>
            <a:off x="4779763" y="3231850"/>
            <a:ext cx="2523600" cy="268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8" name="Google Shape;458;p44"/>
          <p:cNvSpPr txBox="1"/>
          <p:nvPr>
            <p:ph idx="13" type="title"/>
          </p:nvPr>
        </p:nvSpPr>
        <p:spPr>
          <a:xfrm>
            <a:off x="4779763" y="3500050"/>
            <a:ext cx="2523600" cy="1084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1392">
          <p15:clr>
            <a:srgbClr val="FBAE40"/>
          </p15:clr>
        </p15:guide>
        <p15:guide id="2" pos="2880">
          <p15:clr>
            <a:srgbClr val="FBAE40"/>
          </p15:clr>
        </p15:guide>
        <p15:guide id="3" pos="1474">
          <p15:clr>
            <a:srgbClr val="FA7B17"/>
          </p15:clr>
        </p15:guide>
        <p15:guide id="4" pos="432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ver slide - FULLSCREEN image placeholder">
  <p:cSld name="Title and body - cover_1_1">
    <p:spTree>
      <p:nvGrpSpPr>
        <p:cNvPr id="42" name="Shape 42"/>
        <p:cNvGrpSpPr/>
        <p:nvPr/>
      </p:nvGrpSpPr>
      <p:grpSpPr>
        <a:xfrm>
          <a:off x="0" y="0"/>
          <a:ext cx="0" cy="0"/>
          <a:chOff x="0" y="0"/>
          <a:chExt cx="0" cy="0"/>
        </a:xfrm>
      </p:grpSpPr>
      <p:sp>
        <p:nvSpPr>
          <p:cNvPr id="43" name="Google Shape;43;p56"/>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 name="Google Shape;44;p56"/>
          <p:cNvSpPr/>
          <p:nvPr>
            <p:ph idx="2" type="pic"/>
          </p:nvPr>
        </p:nvSpPr>
        <p:spPr>
          <a:xfrm>
            <a:off x="-100" y="55650"/>
            <a:ext cx="9144000" cy="5095200"/>
          </a:xfrm>
          <a:prstGeom prst="rect">
            <a:avLst/>
          </a:prstGeom>
          <a:noFill/>
          <a:ln>
            <a:noFill/>
          </a:ln>
        </p:spPr>
      </p:sp>
      <p:sp>
        <p:nvSpPr>
          <p:cNvPr id="45" name="Google Shape;45;p56"/>
          <p:cNvSpPr/>
          <p:nvPr/>
        </p:nvSpPr>
        <p:spPr>
          <a:xfrm rot="-5400000">
            <a:off x="4544100" y="-4544241"/>
            <a:ext cx="55800" cy="91440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 name="Google Shape;46;p56"/>
          <p:cNvSpPr txBox="1"/>
          <p:nvPr>
            <p:ph type="title"/>
          </p:nvPr>
        </p:nvSpPr>
        <p:spPr>
          <a:xfrm>
            <a:off x="2481200" y="2983875"/>
            <a:ext cx="4146300" cy="553200"/>
          </a:xfrm>
          <a:prstGeom prst="rect">
            <a:avLst/>
          </a:prstGeom>
          <a:solidFill>
            <a:srgbClr val="000000">
              <a:alpha val="47058"/>
            </a:srgbClr>
          </a:solid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2300"/>
              <a:buFont typeface="Roboto"/>
              <a:buNone/>
              <a:defRPr b="1" i="0" sz="23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56"/>
          <p:cNvSpPr txBox="1"/>
          <p:nvPr>
            <p:ph idx="1" type="subTitle"/>
          </p:nvPr>
        </p:nvSpPr>
        <p:spPr>
          <a:xfrm>
            <a:off x="2481200" y="3537075"/>
            <a:ext cx="4146300" cy="608100"/>
          </a:xfrm>
          <a:prstGeom prst="rect">
            <a:avLst/>
          </a:prstGeom>
          <a:solidFill>
            <a:srgbClr val="FFFFFF">
              <a:alpha val="70588"/>
            </a:srgbClr>
          </a:solid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 Ending slide">
  <p:cSld name="Final statement slide">
    <p:spTree>
      <p:nvGrpSpPr>
        <p:cNvPr id="459" name="Shape 459"/>
        <p:cNvGrpSpPr/>
        <p:nvPr/>
      </p:nvGrpSpPr>
      <p:grpSpPr>
        <a:xfrm>
          <a:off x="0" y="0"/>
          <a:ext cx="0" cy="0"/>
          <a:chOff x="0" y="0"/>
          <a:chExt cx="0" cy="0"/>
        </a:xfrm>
      </p:grpSpPr>
      <p:sp>
        <p:nvSpPr>
          <p:cNvPr id="460" name="Google Shape;460;p45"/>
          <p:cNvSpPr/>
          <p:nvPr/>
        </p:nvSpPr>
        <p:spPr>
          <a:xfrm>
            <a:off x="1" y="1"/>
            <a:ext cx="9144000" cy="5143500"/>
          </a:xfrm>
          <a:prstGeom prst="rect">
            <a:avLst/>
          </a:prstGeom>
          <a:solidFill>
            <a:srgbClr val="001D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1" name="Google Shape;461;p45"/>
          <p:cNvPicPr preferRelativeResize="0"/>
          <p:nvPr/>
        </p:nvPicPr>
        <p:blipFill rotWithShape="1">
          <a:blip r:embed="rId2">
            <a:alphaModFix/>
          </a:blip>
          <a:srcRect b="0" l="0" r="0" t="0"/>
          <a:stretch/>
        </p:blipFill>
        <p:spPr>
          <a:xfrm>
            <a:off x="6128208" y="2220669"/>
            <a:ext cx="2449044" cy="700868"/>
          </a:xfrm>
          <a:prstGeom prst="rect">
            <a:avLst/>
          </a:prstGeom>
          <a:noFill/>
          <a:ln>
            <a:noFill/>
          </a:ln>
        </p:spPr>
      </p:pic>
      <p:sp>
        <p:nvSpPr>
          <p:cNvPr id="462" name="Google Shape;462;p45"/>
          <p:cNvSpPr txBox="1"/>
          <p:nvPr>
            <p:ph idx="1" type="subTitle"/>
          </p:nvPr>
        </p:nvSpPr>
        <p:spPr>
          <a:xfrm>
            <a:off x="1247020" y="2075950"/>
            <a:ext cx="66045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463" name="Google Shape;463;p45"/>
          <p:cNvSpPr txBox="1"/>
          <p:nvPr>
            <p:ph idx="2" type="body"/>
          </p:nvPr>
        </p:nvSpPr>
        <p:spPr>
          <a:xfrm>
            <a:off x="1247033" y="2572210"/>
            <a:ext cx="43968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464" name="Google Shape;464;p45"/>
          <p:cNvPicPr preferRelativeResize="0"/>
          <p:nvPr/>
        </p:nvPicPr>
        <p:blipFill rotWithShape="1">
          <a:blip r:embed="rId3">
            <a:alphaModFix/>
          </a:blip>
          <a:srcRect b="0" l="72358" r="0" t="0"/>
          <a:stretch/>
        </p:blipFill>
        <p:spPr>
          <a:xfrm>
            <a:off x="0" y="504684"/>
            <a:ext cx="1093358" cy="3962681"/>
          </a:xfrm>
          <a:prstGeom prst="rect">
            <a:avLst/>
          </a:prstGeom>
          <a:noFill/>
          <a:ln>
            <a:noFill/>
          </a:ln>
        </p:spPr>
      </p:pic>
      <p:sp>
        <p:nvSpPr>
          <p:cNvPr id="465" name="Google Shape;465;p45"/>
          <p:cNvSpPr/>
          <p:nvPr/>
        </p:nvSpPr>
        <p:spPr>
          <a:xfrm>
            <a:off x="0" y="-5962"/>
            <a:ext cx="77100" cy="51435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441">
          <p15:clr>
            <a:srgbClr val="FBAE40"/>
          </p15:clr>
        </p15:guide>
        <p15:guide id="2" pos="2880">
          <p15:clr>
            <a:srgbClr val="FBAE40"/>
          </p15:clr>
        </p15:guide>
        <p15:guide id="3" pos="569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diagonal half graphic">
  <p:cSld name="GOOD BASE">
    <p:spTree>
      <p:nvGrpSpPr>
        <p:cNvPr id="466" name="Shape 466"/>
        <p:cNvGrpSpPr/>
        <p:nvPr/>
      </p:nvGrpSpPr>
      <p:grpSpPr>
        <a:xfrm>
          <a:off x="0" y="0"/>
          <a:ext cx="0" cy="0"/>
          <a:chOff x="0" y="0"/>
          <a:chExt cx="0" cy="0"/>
        </a:xfrm>
      </p:grpSpPr>
      <p:sp>
        <p:nvSpPr>
          <p:cNvPr id="467" name="Google Shape;467;p46"/>
          <p:cNvSpPr/>
          <p:nvPr/>
        </p:nvSpPr>
        <p:spPr>
          <a:xfrm>
            <a:off x="4031550" y="0"/>
            <a:ext cx="5112455" cy="5143500"/>
          </a:xfrm>
          <a:custGeom>
            <a:rect b="b" l="l" r="r" t="t"/>
            <a:pathLst>
              <a:path extrusionOk="0" h="13716000" w="14201264">
                <a:moveTo>
                  <a:pt x="3598607" y="0"/>
                </a:moveTo>
                <a:lnTo>
                  <a:pt x="14201264" y="0"/>
                </a:lnTo>
                <a:lnTo>
                  <a:pt x="14201264" y="13716000"/>
                </a:lnTo>
                <a:lnTo>
                  <a:pt x="0" y="13716000"/>
                </a:lnTo>
                <a:lnTo>
                  <a:pt x="3598607" y="0"/>
                </a:lnTo>
                <a:close/>
              </a:path>
            </a:pathLst>
          </a:custGeom>
          <a:solidFill>
            <a:srgbClr val="E5F4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5"/>
              <a:buFont typeface="Arial"/>
              <a:buNone/>
            </a:pPr>
            <a:r>
              <a:t/>
            </a:r>
            <a:endParaRPr b="0" i="0" sz="525" u="none" cap="none" strike="noStrike">
              <a:solidFill>
                <a:srgbClr val="FFFFFF"/>
              </a:solidFill>
              <a:latin typeface="Arial"/>
              <a:ea typeface="Arial"/>
              <a:cs typeface="Arial"/>
              <a:sym typeface="Arial"/>
            </a:endParaRPr>
          </a:p>
        </p:txBody>
      </p:sp>
      <p:grpSp>
        <p:nvGrpSpPr>
          <p:cNvPr id="468" name="Google Shape;468;p46"/>
          <p:cNvGrpSpPr/>
          <p:nvPr/>
        </p:nvGrpSpPr>
        <p:grpSpPr>
          <a:xfrm>
            <a:off x="6643735" y="-5963"/>
            <a:ext cx="2500408" cy="274249"/>
            <a:chOff x="2900127" y="-5963"/>
            <a:chExt cx="2500408" cy="274249"/>
          </a:xfrm>
        </p:grpSpPr>
        <p:sp>
          <p:nvSpPr>
            <p:cNvPr id="469" name="Google Shape;469;p46"/>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0" name="Google Shape;470;p46"/>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71" name="Google Shape;471;p46"/>
          <p:cNvSpPr txBox="1"/>
          <p:nvPr>
            <p:ph idx="1" type="subTitle"/>
          </p:nvPr>
        </p:nvSpPr>
        <p:spPr>
          <a:xfrm>
            <a:off x="92033" y="40320"/>
            <a:ext cx="65505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472" name="Google Shape;472;p46"/>
          <p:cNvSpPr txBox="1"/>
          <p:nvPr>
            <p:ph type="title"/>
          </p:nvPr>
        </p:nvSpPr>
        <p:spPr>
          <a:xfrm>
            <a:off x="6908105" y="0"/>
            <a:ext cx="22359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3" name="Google Shape;473;p46"/>
          <p:cNvSpPr txBox="1"/>
          <p:nvPr>
            <p:ph idx="2" type="body"/>
          </p:nvPr>
        </p:nvSpPr>
        <p:spPr>
          <a:xfrm>
            <a:off x="90844" y="536575"/>
            <a:ext cx="71127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4" name="Google Shape;474;p46"/>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5" name="Google Shape;475;p46"/>
          <p:cNvPicPr preferRelativeResize="0"/>
          <p:nvPr/>
        </p:nvPicPr>
        <p:blipFill rotWithShape="1">
          <a:blip r:embed="rId2">
            <a:alphaModFix/>
          </a:blip>
          <a:srcRect b="0" l="0" r="0" t="0"/>
          <a:stretch/>
        </p:blipFill>
        <p:spPr>
          <a:xfrm>
            <a:off x="8104930" y="433386"/>
            <a:ext cx="931117" cy="266702"/>
          </a:xfrm>
          <a:prstGeom prst="rect">
            <a:avLst/>
          </a:prstGeom>
          <a:noFill/>
          <a:ln>
            <a:noFill/>
          </a:ln>
        </p:spPr>
      </p:pic>
    </p:spTree>
  </p:cSld>
  <p:clrMapOvr>
    <a:masterClrMapping/>
  </p:clrMapOvr>
  <p:extLst>
    <p:ext uri="{DCECCB84-F9BA-43D5-87BE-67443E8EF086}">
      <p15:sldGuideLst>
        <p15:guide id="1" orient="horz" pos="441">
          <p15:clr>
            <a:srgbClr val="FBAE40"/>
          </p15:clr>
        </p15:guide>
        <p15:guide id="2" pos="2880">
          <p15:clr>
            <a:srgbClr val="FBAE40"/>
          </p15:clr>
        </p15:guide>
        <p15:guide id="3" pos="56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dark/light half page">
  <p:cSld name="1_GOOD BASE 2">
    <p:spTree>
      <p:nvGrpSpPr>
        <p:cNvPr id="476" name="Shape 476"/>
        <p:cNvGrpSpPr/>
        <p:nvPr/>
      </p:nvGrpSpPr>
      <p:grpSpPr>
        <a:xfrm>
          <a:off x="0" y="0"/>
          <a:ext cx="0" cy="0"/>
          <a:chOff x="0" y="0"/>
          <a:chExt cx="0" cy="0"/>
        </a:xfrm>
      </p:grpSpPr>
      <p:sp>
        <p:nvSpPr>
          <p:cNvPr id="477" name="Google Shape;477;p47"/>
          <p:cNvSpPr/>
          <p:nvPr/>
        </p:nvSpPr>
        <p:spPr>
          <a:xfrm>
            <a:off x="4571999" y="1"/>
            <a:ext cx="4572000" cy="5143500"/>
          </a:xfrm>
          <a:prstGeom prst="rect">
            <a:avLst/>
          </a:prstGeom>
          <a:solidFill>
            <a:srgbClr val="001D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478" name="Google Shape;478;p47"/>
          <p:cNvGrpSpPr/>
          <p:nvPr/>
        </p:nvGrpSpPr>
        <p:grpSpPr>
          <a:xfrm>
            <a:off x="6643735" y="-5963"/>
            <a:ext cx="2500408" cy="274249"/>
            <a:chOff x="2900127" y="-5963"/>
            <a:chExt cx="2500408" cy="274249"/>
          </a:xfrm>
        </p:grpSpPr>
        <p:sp>
          <p:nvSpPr>
            <p:cNvPr id="479" name="Google Shape;479;p47"/>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0" name="Google Shape;480;p47"/>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81" name="Google Shape;481;p47"/>
          <p:cNvSpPr txBox="1"/>
          <p:nvPr>
            <p:ph idx="1" type="subTitle"/>
          </p:nvPr>
        </p:nvSpPr>
        <p:spPr>
          <a:xfrm>
            <a:off x="92033" y="40320"/>
            <a:ext cx="67659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482" name="Google Shape;482;p47"/>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3" name="Google Shape;483;p47"/>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4" name="Google Shape;484;p47"/>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85" name="Google Shape;485;p47"/>
          <p:cNvPicPr preferRelativeResize="0"/>
          <p:nvPr/>
        </p:nvPicPr>
        <p:blipFill rotWithShape="1">
          <a:blip r:embed="rId2">
            <a:alphaModFix/>
          </a:blip>
          <a:srcRect b="0" l="0" r="0" t="0"/>
          <a:stretch/>
        </p:blipFill>
        <p:spPr>
          <a:xfrm>
            <a:off x="8101195" y="451274"/>
            <a:ext cx="958171" cy="268287"/>
          </a:xfrm>
          <a:prstGeom prst="rect">
            <a:avLst/>
          </a:prstGeom>
          <a:noFill/>
          <a:ln>
            <a:noFill/>
          </a:ln>
        </p:spPr>
      </p:pic>
    </p:spTree>
  </p:cSld>
  <p:clrMapOvr>
    <a:masterClrMapping/>
  </p:clrMapOvr>
  <p:extLst>
    <p:ext uri="{DCECCB84-F9BA-43D5-87BE-67443E8EF086}">
      <p15:sldGuideLst>
        <p15:guide id="1" orient="horz" pos="441">
          <p15:clr>
            <a:srgbClr val="FBAE40"/>
          </p15:clr>
        </p15:guide>
        <p15:guide id="2" pos="2880">
          <p15:clr>
            <a:srgbClr val="FBAE40"/>
          </p15:clr>
        </p15:guide>
        <p15:guide id="3" pos="569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Quote slide dark">
  <p:cSld name="10_Custom Layout">
    <p:spTree>
      <p:nvGrpSpPr>
        <p:cNvPr id="486" name="Shape 486"/>
        <p:cNvGrpSpPr/>
        <p:nvPr/>
      </p:nvGrpSpPr>
      <p:grpSpPr>
        <a:xfrm>
          <a:off x="0" y="0"/>
          <a:ext cx="0" cy="0"/>
          <a:chOff x="0" y="0"/>
          <a:chExt cx="0" cy="0"/>
        </a:xfrm>
      </p:grpSpPr>
      <p:sp>
        <p:nvSpPr>
          <p:cNvPr id="487" name="Google Shape;487;p48"/>
          <p:cNvSpPr/>
          <p:nvPr/>
        </p:nvSpPr>
        <p:spPr>
          <a:xfrm>
            <a:off x="1" y="1"/>
            <a:ext cx="9144000" cy="5143500"/>
          </a:xfrm>
          <a:prstGeom prst="rect">
            <a:avLst/>
          </a:prstGeom>
          <a:solidFill>
            <a:srgbClr val="003B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88" name="Google Shape;488;p48"/>
          <p:cNvPicPr preferRelativeResize="0"/>
          <p:nvPr/>
        </p:nvPicPr>
        <p:blipFill rotWithShape="1">
          <a:blip r:embed="rId2">
            <a:alphaModFix/>
          </a:blip>
          <a:srcRect b="0" l="0" r="0" t="0"/>
          <a:stretch/>
        </p:blipFill>
        <p:spPr>
          <a:xfrm>
            <a:off x="8101195" y="451274"/>
            <a:ext cx="958171" cy="268287"/>
          </a:xfrm>
          <a:prstGeom prst="rect">
            <a:avLst/>
          </a:prstGeom>
          <a:noFill/>
          <a:ln>
            <a:noFill/>
          </a:ln>
        </p:spPr>
      </p:pic>
      <p:grpSp>
        <p:nvGrpSpPr>
          <p:cNvPr id="489" name="Google Shape;489;p48"/>
          <p:cNvGrpSpPr/>
          <p:nvPr/>
        </p:nvGrpSpPr>
        <p:grpSpPr>
          <a:xfrm>
            <a:off x="6643735" y="-5963"/>
            <a:ext cx="2500408" cy="274249"/>
            <a:chOff x="2900127" y="-5963"/>
            <a:chExt cx="2500408" cy="274249"/>
          </a:xfrm>
        </p:grpSpPr>
        <p:sp>
          <p:nvSpPr>
            <p:cNvPr id="490" name="Google Shape;490;p48"/>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1" name="Google Shape;491;p48"/>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92" name="Google Shape;492;p48"/>
          <p:cNvSpPr txBox="1"/>
          <p:nvPr>
            <p:ph type="title"/>
          </p:nvPr>
        </p:nvSpPr>
        <p:spPr>
          <a:xfrm>
            <a:off x="6889315" y="-6017"/>
            <a:ext cx="2254800" cy="267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grpSp>
        <p:nvGrpSpPr>
          <p:cNvPr id="493" name="Google Shape;493;p48"/>
          <p:cNvGrpSpPr/>
          <p:nvPr/>
        </p:nvGrpSpPr>
        <p:grpSpPr>
          <a:xfrm>
            <a:off x="5233893" y="1070912"/>
            <a:ext cx="4779725" cy="4231237"/>
            <a:chOff x="1638654" y="1543926"/>
            <a:chExt cx="748481" cy="662591"/>
          </a:xfrm>
        </p:grpSpPr>
        <p:sp>
          <p:nvSpPr>
            <p:cNvPr id="494" name="Google Shape;494;p48"/>
            <p:cNvSpPr/>
            <p:nvPr/>
          </p:nvSpPr>
          <p:spPr>
            <a:xfrm rot="1800215">
              <a:off x="1796857" y="1537869"/>
              <a:ext cx="156583" cy="674705"/>
            </a:xfrm>
            <a:prstGeom prst="roundRect">
              <a:avLst>
                <a:gd fmla="val 50000" name="adj"/>
              </a:avLst>
            </a:prstGeom>
            <a:solidFill>
              <a:srgbClr val="00A4E4">
                <a:alpha val="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5" name="Google Shape;495;p48"/>
            <p:cNvSpPr/>
            <p:nvPr/>
          </p:nvSpPr>
          <p:spPr>
            <a:xfrm rot="1800215">
              <a:off x="2072349" y="1537869"/>
              <a:ext cx="156583" cy="674705"/>
            </a:xfrm>
            <a:prstGeom prst="roundRect">
              <a:avLst>
                <a:gd fmla="val 50000" name="adj"/>
              </a:avLst>
            </a:prstGeom>
            <a:solidFill>
              <a:srgbClr val="CCE9F5">
                <a:alpha val="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96" name="Google Shape;496;p48"/>
          <p:cNvSpPr txBox="1"/>
          <p:nvPr>
            <p:ph idx="1" type="body"/>
          </p:nvPr>
        </p:nvSpPr>
        <p:spPr>
          <a:xfrm>
            <a:off x="1242243" y="1704015"/>
            <a:ext cx="6651600" cy="1735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1pPr>
            <a:lvl2pPr indent="-228600" lvl="1" marL="9144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2pPr>
            <a:lvl3pPr indent="-228600" lvl="2" marL="13716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3pPr>
            <a:lvl4pPr indent="-228600" lvl="3" marL="18288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4pPr>
            <a:lvl5pPr indent="-228600" lvl="4" marL="22860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97" name="Google Shape;497;p48"/>
          <p:cNvSpPr txBox="1"/>
          <p:nvPr>
            <p:ph idx="2" type="body"/>
          </p:nvPr>
        </p:nvSpPr>
        <p:spPr>
          <a:xfrm>
            <a:off x="1243013" y="3440113"/>
            <a:ext cx="6657900" cy="5049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Roboto"/>
                <a:ea typeface="Roboto"/>
                <a:cs typeface="Roboto"/>
                <a:sym typeface="Roboto"/>
              </a:defRPr>
            </a:lvl1pPr>
            <a:lvl2pPr indent="-228600" lvl="1" marL="91440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boto"/>
                <a:ea typeface="Roboto"/>
                <a:cs typeface="Roboto"/>
                <a:sym typeface="Roboto"/>
              </a:defRPr>
            </a:lvl2pPr>
            <a:lvl3pPr indent="-228600" lvl="2" marL="137160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3pPr>
            <a:lvl4pPr indent="-228600" lvl="3" marL="182880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4pPr>
            <a:lvl5pPr indent="-228600" lvl="4" marL="228600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Quote slide blue">
  <p:cSld name="Custom Layout">
    <p:spTree>
      <p:nvGrpSpPr>
        <p:cNvPr id="498" name="Shape 498"/>
        <p:cNvGrpSpPr/>
        <p:nvPr/>
      </p:nvGrpSpPr>
      <p:grpSpPr>
        <a:xfrm>
          <a:off x="0" y="0"/>
          <a:ext cx="0" cy="0"/>
          <a:chOff x="0" y="0"/>
          <a:chExt cx="0" cy="0"/>
        </a:xfrm>
      </p:grpSpPr>
      <p:sp>
        <p:nvSpPr>
          <p:cNvPr id="499" name="Google Shape;499;p49"/>
          <p:cNvSpPr/>
          <p:nvPr/>
        </p:nvSpPr>
        <p:spPr>
          <a:xfrm>
            <a:off x="1" y="1"/>
            <a:ext cx="9144000" cy="5143500"/>
          </a:xfrm>
          <a:prstGeom prst="rect">
            <a:avLst/>
          </a:prstGeom>
          <a:solidFill>
            <a:srgbClr val="0093C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500" name="Google Shape;500;p49"/>
          <p:cNvGrpSpPr/>
          <p:nvPr/>
        </p:nvGrpSpPr>
        <p:grpSpPr>
          <a:xfrm>
            <a:off x="6643736" y="-5963"/>
            <a:ext cx="2500407" cy="274247"/>
            <a:chOff x="2900128" y="-5963"/>
            <a:chExt cx="2500407" cy="274247"/>
          </a:xfrm>
        </p:grpSpPr>
        <p:sp>
          <p:nvSpPr>
            <p:cNvPr id="501" name="Google Shape;501;p49"/>
            <p:cNvSpPr/>
            <p:nvPr/>
          </p:nvSpPr>
          <p:spPr>
            <a:xfrm flipH="1" rot="10800000">
              <a:off x="2900128" y="-5916"/>
              <a:ext cx="2500200" cy="274200"/>
            </a:xfrm>
            <a:prstGeom prst="trapezoid">
              <a:avLst>
                <a:gd fmla="val 90591" name="adj"/>
              </a:avLst>
            </a:prstGeom>
            <a:solidFill>
              <a:srgbClr val="003B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2" name="Google Shape;502;p49"/>
            <p:cNvSpPr/>
            <p:nvPr/>
          </p:nvSpPr>
          <p:spPr>
            <a:xfrm>
              <a:off x="5119735" y="-5963"/>
              <a:ext cx="280800" cy="274200"/>
            </a:xfrm>
            <a:prstGeom prst="rect">
              <a:avLst/>
            </a:prstGeom>
            <a:solidFill>
              <a:srgbClr val="003B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03" name="Google Shape;503;p49"/>
          <p:cNvSpPr txBox="1"/>
          <p:nvPr>
            <p:ph type="title"/>
          </p:nvPr>
        </p:nvSpPr>
        <p:spPr>
          <a:xfrm>
            <a:off x="6920631" y="-6017"/>
            <a:ext cx="2223300" cy="267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504" name="Google Shape;504;p49"/>
          <p:cNvPicPr preferRelativeResize="0"/>
          <p:nvPr/>
        </p:nvPicPr>
        <p:blipFill rotWithShape="1">
          <a:blip r:embed="rId2">
            <a:alphaModFix/>
          </a:blip>
          <a:srcRect b="0" l="0" r="0" t="0"/>
          <a:stretch/>
        </p:blipFill>
        <p:spPr>
          <a:xfrm>
            <a:off x="8101195" y="451274"/>
            <a:ext cx="958171" cy="268287"/>
          </a:xfrm>
          <a:prstGeom prst="rect">
            <a:avLst/>
          </a:prstGeom>
          <a:noFill/>
          <a:ln>
            <a:noFill/>
          </a:ln>
        </p:spPr>
      </p:pic>
      <p:grpSp>
        <p:nvGrpSpPr>
          <p:cNvPr id="505" name="Google Shape;505;p49"/>
          <p:cNvGrpSpPr/>
          <p:nvPr/>
        </p:nvGrpSpPr>
        <p:grpSpPr>
          <a:xfrm>
            <a:off x="5233893" y="1070912"/>
            <a:ext cx="4779725" cy="4231237"/>
            <a:chOff x="1638654" y="1543926"/>
            <a:chExt cx="748481" cy="662591"/>
          </a:xfrm>
        </p:grpSpPr>
        <p:sp>
          <p:nvSpPr>
            <p:cNvPr id="506" name="Google Shape;506;p49"/>
            <p:cNvSpPr/>
            <p:nvPr/>
          </p:nvSpPr>
          <p:spPr>
            <a:xfrm rot="1800215">
              <a:off x="1796857" y="1537869"/>
              <a:ext cx="156583" cy="674705"/>
            </a:xfrm>
            <a:prstGeom prst="roundRect">
              <a:avLst>
                <a:gd fmla="val 50000" name="adj"/>
              </a:avLst>
            </a:prstGeom>
            <a:solidFill>
              <a:srgbClr val="00A4E4">
                <a:alpha val="419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7" name="Google Shape;507;p49"/>
            <p:cNvSpPr/>
            <p:nvPr/>
          </p:nvSpPr>
          <p:spPr>
            <a:xfrm rot="1800215">
              <a:off x="2072349" y="1537869"/>
              <a:ext cx="156583" cy="674705"/>
            </a:xfrm>
            <a:prstGeom prst="roundRect">
              <a:avLst>
                <a:gd fmla="val 50000" name="adj"/>
              </a:avLst>
            </a:prstGeom>
            <a:solidFill>
              <a:srgbClr val="CCE9F5">
                <a:alpha val="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08" name="Google Shape;508;p49"/>
          <p:cNvSpPr txBox="1"/>
          <p:nvPr>
            <p:ph idx="1" type="body"/>
          </p:nvPr>
        </p:nvSpPr>
        <p:spPr>
          <a:xfrm>
            <a:off x="1242243" y="1704015"/>
            <a:ext cx="6651600" cy="1735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1pPr>
            <a:lvl2pPr indent="-228600" lvl="1" marL="9144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2pPr>
            <a:lvl3pPr indent="-228600" lvl="2" marL="13716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3pPr>
            <a:lvl4pPr indent="-228600" lvl="3" marL="18288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4pPr>
            <a:lvl5pPr indent="-228600" lvl="4" marL="22860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Titillium Web"/>
                <a:ea typeface="Titillium Web"/>
                <a:cs typeface="Titillium Web"/>
                <a:sym typeface="Titillium Web"/>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9" name="Google Shape;509;p49"/>
          <p:cNvSpPr txBox="1"/>
          <p:nvPr>
            <p:ph idx="2" type="body"/>
          </p:nvPr>
        </p:nvSpPr>
        <p:spPr>
          <a:xfrm>
            <a:off x="1243013" y="3440113"/>
            <a:ext cx="6657900" cy="5049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Roboto"/>
                <a:ea typeface="Roboto"/>
                <a:cs typeface="Roboto"/>
                <a:sym typeface="Roboto"/>
              </a:defRPr>
            </a:lvl1pPr>
            <a:lvl2pPr indent="-228600" lvl="1" marL="91440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boto"/>
                <a:ea typeface="Roboto"/>
                <a:cs typeface="Roboto"/>
                <a:sym typeface="Roboto"/>
              </a:defRPr>
            </a:lvl2pPr>
            <a:lvl3pPr indent="-228600" lvl="2" marL="137160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3pPr>
            <a:lvl4pPr indent="-228600" lvl="3" marL="182880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4pPr>
            <a:lvl5pPr indent="-228600" lvl="4" marL="228600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DARK background">
  <p:cSld name="11_Custom Layout">
    <p:spTree>
      <p:nvGrpSpPr>
        <p:cNvPr id="510" name="Shape 510"/>
        <p:cNvGrpSpPr/>
        <p:nvPr/>
      </p:nvGrpSpPr>
      <p:grpSpPr>
        <a:xfrm>
          <a:off x="0" y="0"/>
          <a:ext cx="0" cy="0"/>
          <a:chOff x="0" y="0"/>
          <a:chExt cx="0" cy="0"/>
        </a:xfrm>
      </p:grpSpPr>
      <p:sp>
        <p:nvSpPr>
          <p:cNvPr id="511" name="Google Shape;511;p50"/>
          <p:cNvSpPr/>
          <p:nvPr/>
        </p:nvSpPr>
        <p:spPr>
          <a:xfrm>
            <a:off x="1" y="1"/>
            <a:ext cx="9144000" cy="5143500"/>
          </a:xfrm>
          <a:prstGeom prst="rect">
            <a:avLst/>
          </a:prstGeom>
          <a:solidFill>
            <a:srgbClr val="003B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12" name="Google Shape;512;p50"/>
          <p:cNvPicPr preferRelativeResize="0"/>
          <p:nvPr/>
        </p:nvPicPr>
        <p:blipFill rotWithShape="1">
          <a:blip r:embed="rId2">
            <a:alphaModFix/>
          </a:blip>
          <a:srcRect b="0" l="0" r="0" t="0"/>
          <a:stretch/>
        </p:blipFill>
        <p:spPr>
          <a:xfrm>
            <a:off x="8101195" y="451274"/>
            <a:ext cx="958171" cy="268287"/>
          </a:xfrm>
          <a:prstGeom prst="rect">
            <a:avLst/>
          </a:prstGeom>
          <a:noFill/>
          <a:ln>
            <a:noFill/>
          </a:ln>
        </p:spPr>
      </p:pic>
      <p:grpSp>
        <p:nvGrpSpPr>
          <p:cNvPr id="513" name="Google Shape;513;p50"/>
          <p:cNvGrpSpPr/>
          <p:nvPr/>
        </p:nvGrpSpPr>
        <p:grpSpPr>
          <a:xfrm>
            <a:off x="6643735" y="-5963"/>
            <a:ext cx="2500408" cy="274249"/>
            <a:chOff x="2900127" y="-5963"/>
            <a:chExt cx="2500408" cy="274249"/>
          </a:xfrm>
        </p:grpSpPr>
        <p:sp>
          <p:nvSpPr>
            <p:cNvPr id="514" name="Google Shape;514;p50"/>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5" name="Google Shape;515;p50"/>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16" name="Google Shape;516;p50"/>
          <p:cNvSpPr txBox="1"/>
          <p:nvPr>
            <p:ph type="title"/>
          </p:nvPr>
        </p:nvSpPr>
        <p:spPr>
          <a:xfrm>
            <a:off x="7203541" y="-6017"/>
            <a:ext cx="1940400" cy="267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Dark background 3/4">
  <p:cSld name="11_Custom Layout 2">
    <p:spTree>
      <p:nvGrpSpPr>
        <p:cNvPr id="517" name="Shape 517"/>
        <p:cNvGrpSpPr/>
        <p:nvPr/>
      </p:nvGrpSpPr>
      <p:grpSpPr>
        <a:xfrm>
          <a:off x="0" y="0"/>
          <a:ext cx="0" cy="0"/>
          <a:chOff x="0" y="0"/>
          <a:chExt cx="0" cy="0"/>
        </a:xfrm>
      </p:grpSpPr>
      <p:sp>
        <p:nvSpPr>
          <p:cNvPr id="518" name="Google Shape;518;p51"/>
          <p:cNvSpPr/>
          <p:nvPr/>
        </p:nvSpPr>
        <p:spPr>
          <a:xfrm>
            <a:off x="2408517" y="1"/>
            <a:ext cx="6735600" cy="5143500"/>
          </a:xfrm>
          <a:prstGeom prst="rect">
            <a:avLst/>
          </a:prstGeom>
          <a:solidFill>
            <a:srgbClr val="003B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519" name="Google Shape;519;p51"/>
          <p:cNvGrpSpPr/>
          <p:nvPr/>
        </p:nvGrpSpPr>
        <p:grpSpPr>
          <a:xfrm>
            <a:off x="6643735" y="-5963"/>
            <a:ext cx="2500408" cy="274249"/>
            <a:chOff x="2900127" y="-5963"/>
            <a:chExt cx="2500408" cy="274249"/>
          </a:xfrm>
        </p:grpSpPr>
        <p:sp>
          <p:nvSpPr>
            <p:cNvPr id="520" name="Google Shape;520;p51"/>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1" name="Google Shape;521;p51"/>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22" name="Google Shape;522;p51"/>
          <p:cNvSpPr txBox="1"/>
          <p:nvPr>
            <p:ph type="title"/>
          </p:nvPr>
        </p:nvSpPr>
        <p:spPr>
          <a:xfrm>
            <a:off x="7203541" y="-6017"/>
            <a:ext cx="1940400" cy="267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Darkest background">
  <p:cSld name="Dark stsyle">
    <p:spTree>
      <p:nvGrpSpPr>
        <p:cNvPr id="523" name="Shape 523"/>
        <p:cNvGrpSpPr/>
        <p:nvPr/>
      </p:nvGrpSpPr>
      <p:grpSpPr>
        <a:xfrm>
          <a:off x="0" y="0"/>
          <a:ext cx="0" cy="0"/>
          <a:chOff x="0" y="0"/>
          <a:chExt cx="0" cy="0"/>
        </a:xfrm>
      </p:grpSpPr>
      <p:sp>
        <p:nvSpPr>
          <p:cNvPr id="524" name="Google Shape;524;p52"/>
          <p:cNvSpPr/>
          <p:nvPr/>
        </p:nvSpPr>
        <p:spPr>
          <a:xfrm>
            <a:off x="1" y="1"/>
            <a:ext cx="9144000" cy="5143500"/>
          </a:xfrm>
          <a:prstGeom prst="rect">
            <a:avLst/>
          </a:prstGeom>
          <a:solidFill>
            <a:srgbClr val="001D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25" name="Google Shape;525;p52"/>
          <p:cNvPicPr preferRelativeResize="0"/>
          <p:nvPr/>
        </p:nvPicPr>
        <p:blipFill rotWithShape="1">
          <a:blip r:embed="rId2">
            <a:alphaModFix/>
          </a:blip>
          <a:srcRect b="0" l="0" r="0" t="0"/>
          <a:stretch/>
        </p:blipFill>
        <p:spPr>
          <a:xfrm>
            <a:off x="8101195" y="451274"/>
            <a:ext cx="958171" cy="268287"/>
          </a:xfrm>
          <a:prstGeom prst="rect">
            <a:avLst/>
          </a:prstGeom>
          <a:noFill/>
          <a:ln>
            <a:noFill/>
          </a:ln>
        </p:spPr>
      </p:pic>
      <p:grpSp>
        <p:nvGrpSpPr>
          <p:cNvPr id="526" name="Google Shape;526;p52"/>
          <p:cNvGrpSpPr/>
          <p:nvPr/>
        </p:nvGrpSpPr>
        <p:grpSpPr>
          <a:xfrm>
            <a:off x="6643735" y="-5963"/>
            <a:ext cx="2500408" cy="274249"/>
            <a:chOff x="2900127" y="-5963"/>
            <a:chExt cx="2500408" cy="274249"/>
          </a:xfrm>
        </p:grpSpPr>
        <p:sp>
          <p:nvSpPr>
            <p:cNvPr id="527" name="Google Shape;527;p52"/>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8" name="Google Shape;528;p52"/>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29" name="Google Shape;529;p52"/>
          <p:cNvSpPr txBox="1"/>
          <p:nvPr>
            <p:ph type="title"/>
          </p:nvPr>
        </p:nvSpPr>
        <p:spPr>
          <a:xfrm>
            <a:off x="7203541" y="-6017"/>
            <a:ext cx="1940400" cy="267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530" name="Shape 530"/>
        <p:cNvGrpSpPr/>
        <p:nvPr/>
      </p:nvGrpSpPr>
      <p:grpSpPr>
        <a:xfrm>
          <a:off x="0" y="0"/>
          <a:ext cx="0" cy="0"/>
          <a:chOff x="0" y="0"/>
          <a:chExt cx="0" cy="0"/>
        </a:xfrm>
      </p:grpSpPr>
      <p:sp>
        <p:nvSpPr>
          <p:cNvPr id="531" name="Google Shape;531;p53"/>
          <p:cNvSpPr txBox="1"/>
          <p:nvPr>
            <p:ph idx="12" type="sldNum"/>
          </p:nvPr>
        </p:nvSpPr>
        <p:spPr>
          <a:xfrm>
            <a:off x="4419600" y="4629150"/>
            <a:ext cx="2133600" cy="207900"/>
          </a:xfrm>
          <a:prstGeom prst="rect">
            <a:avLst/>
          </a:prstGeom>
          <a:noFill/>
          <a:ln>
            <a:noFill/>
          </a:ln>
        </p:spPr>
        <p:txBody>
          <a:bodyPr anchorCtr="0" anchor="ctr" bIns="34275" lIns="34275" spcFirstLastPara="1" rIns="34275" wrap="square" tIns="34275">
            <a:spAutoFit/>
          </a:bodyPr>
          <a:lstStyle>
            <a:lvl1pPr indent="0" lvl="0"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sz="11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BASIC - Title + subtitle">
  <p:cSld name="1_Title and body 3">
    <p:spTree>
      <p:nvGrpSpPr>
        <p:cNvPr id="48" name="Shape 48"/>
        <p:cNvGrpSpPr/>
        <p:nvPr/>
      </p:nvGrpSpPr>
      <p:grpSpPr>
        <a:xfrm>
          <a:off x="0" y="0"/>
          <a:ext cx="0" cy="0"/>
          <a:chOff x="0" y="0"/>
          <a:chExt cx="0" cy="0"/>
        </a:xfrm>
      </p:grpSpPr>
      <p:sp>
        <p:nvSpPr>
          <p:cNvPr id="49" name="Google Shape;49;p57"/>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50" name="Google Shape;50;p57"/>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51" name="Google Shape;51;p57"/>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57"/>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light blue background">
  <p:cSld name="1_Title and body 3_3">
    <p:spTree>
      <p:nvGrpSpPr>
        <p:cNvPr id="53" name="Shape 53"/>
        <p:cNvGrpSpPr/>
        <p:nvPr/>
      </p:nvGrpSpPr>
      <p:grpSpPr>
        <a:xfrm>
          <a:off x="0" y="0"/>
          <a:ext cx="0" cy="0"/>
          <a:chOff x="0" y="0"/>
          <a:chExt cx="0" cy="0"/>
        </a:xfrm>
      </p:grpSpPr>
      <p:sp>
        <p:nvSpPr>
          <p:cNvPr id="54" name="Google Shape;54;p58"/>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55" name="Google Shape;55;p58"/>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56" name="Google Shape;56;p58"/>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58"/>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 name="Google Shape;58;p58"/>
          <p:cNvSpPr/>
          <p:nvPr/>
        </p:nvSpPr>
        <p:spPr>
          <a:xfrm>
            <a:off x="1" y="0"/>
            <a:ext cx="9144000" cy="5143500"/>
          </a:xfrm>
          <a:prstGeom prst="rect">
            <a:avLst/>
          </a:prstGeom>
          <a:solidFill>
            <a:srgbClr val="F2F9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 name="Google Shape;59;p58"/>
          <p:cNvSpPr/>
          <p:nvPr/>
        </p:nvSpPr>
        <p:spPr>
          <a:xfrm rot="-5400000">
            <a:off x="4544100" y="-4544241"/>
            <a:ext cx="55800" cy="91440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60" name="Google Shape;60;p58"/>
          <p:cNvPicPr preferRelativeResize="0"/>
          <p:nvPr/>
        </p:nvPicPr>
        <p:blipFill rotWithShape="1">
          <a:blip r:embed="rId2">
            <a:alphaModFix/>
          </a:blip>
          <a:srcRect b="0" l="0" r="0" t="0"/>
          <a:stretch/>
        </p:blipFill>
        <p:spPr>
          <a:xfrm>
            <a:off x="8104930" y="154923"/>
            <a:ext cx="931117" cy="266702"/>
          </a:xfrm>
          <a:prstGeom prst="rect">
            <a:avLst/>
          </a:prstGeom>
          <a:noFill/>
          <a:ln>
            <a:noFill/>
          </a:ln>
        </p:spPr>
      </p:pic>
      <p:sp>
        <p:nvSpPr>
          <p:cNvPr id="61" name="Google Shape;61;p58"/>
          <p:cNvSpPr txBox="1"/>
          <p:nvPr>
            <p:ph idx="3" type="title"/>
          </p:nvPr>
        </p:nvSpPr>
        <p:spPr>
          <a:xfrm>
            <a:off x="295225" y="154925"/>
            <a:ext cx="7540500" cy="146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Roboto"/>
              <a:buNone/>
              <a:defRPr b="1" i="0" sz="2400" u="none" cap="none" strike="noStrike">
                <a:solidFill>
                  <a:srgbClr val="000000"/>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brand - Q&amp;A">
  <p:cSld name="1_Title and body 3_3_1">
    <p:spTree>
      <p:nvGrpSpPr>
        <p:cNvPr id="62" name="Shape 62"/>
        <p:cNvGrpSpPr/>
        <p:nvPr/>
      </p:nvGrpSpPr>
      <p:grpSpPr>
        <a:xfrm>
          <a:off x="0" y="0"/>
          <a:ext cx="0" cy="0"/>
          <a:chOff x="0" y="0"/>
          <a:chExt cx="0" cy="0"/>
        </a:xfrm>
      </p:grpSpPr>
      <p:sp>
        <p:nvSpPr>
          <p:cNvPr id="63" name="Google Shape;63;p59"/>
          <p:cNvSpPr/>
          <p:nvPr/>
        </p:nvSpPr>
        <p:spPr>
          <a:xfrm>
            <a:off x="1" y="0"/>
            <a:ext cx="9144000" cy="5143500"/>
          </a:xfrm>
          <a:prstGeom prst="rect">
            <a:avLst/>
          </a:prstGeom>
          <a:solidFill>
            <a:srgbClr val="F2F9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 name="Google Shape;64;p59"/>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65" name="Google Shape;65;p59"/>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66" name="Google Shape;66;p59"/>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59"/>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68" name="Google Shape;68;p59"/>
          <p:cNvGrpSpPr/>
          <p:nvPr/>
        </p:nvGrpSpPr>
        <p:grpSpPr>
          <a:xfrm>
            <a:off x="6643735" y="-5963"/>
            <a:ext cx="2500408" cy="274249"/>
            <a:chOff x="2900127" y="-5963"/>
            <a:chExt cx="2500408" cy="274249"/>
          </a:xfrm>
        </p:grpSpPr>
        <p:sp>
          <p:nvSpPr>
            <p:cNvPr id="69" name="Google Shape;69;p59"/>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 name="Google Shape;70;p59"/>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71" name="Google Shape;71;p59"/>
          <p:cNvPicPr preferRelativeResize="0"/>
          <p:nvPr/>
        </p:nvPicPr>
        <p:blipFill rotWithShape="1">
          <a:blip r:embed="rId2">
            <a:alphaModFix/>
          </a:blip>
          <a:srcRect b="0" l="0" r="0" t="0"/>
          <a:stretch/>
        </p:blipFill>
        <p:spPr>
          <a:xfrm>
            <a:off x="8104930" y="433386"/>
            <a:ext cx="931117" cy="266702"/>
          </a:xfrm>
          <a:prstGeom prst="rect">
            <a:avLst/>
          </a:prstGeom>
          <a:noFill/>
          <a:ln>
            <a:noFill/>
          </a:ln>
        </p:spPr>
      </p:pic>
      <p:sp>
        <p:nvSpPr>
          <p:cNvPr id="72" name="Google Shape;72;p59"/>
          <p:cNvSpPr txBox="1"/>
          <p:nvPr>
            <p:ph idx="3"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73" name="Google Shape;73;p59"/>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 name="Google Shape;74;p59"/>
          <p:cNvSpPr txBox="1"/>
          <p:nvPr>
            <p:ph idx="4"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5" name="Google Shape;75;p59"/>
          <p:cNvSpPr txBox="1"/>
          <p:nvPr>
            <p:ph idx="5"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grpSp>
        <p:nvGrpSpPr>
          <p:cNvPr id="76" name="Google Shape;76;p59"/>
          <p:cNvGrpSpPr/>
          <p:nvPr/>
        </p:nvGrpSpPr>
        <p:grpSpPr>
          <a:xfrm>
            <a:off x="2864949" y="1413395"/>
            <a:ext cx="3414103" cy="2621510"/>
            <a:chOff x="3813582" y="874422"/>
            <a:chExt cx="1571509" cy="1206679"/>
          </a:xfrm>
        </p:grpSpPr>
        <p:sp>
          <p:nvSpPr>
            <p:cNvPr id="77" name="Google Shape;77;p59"/>
            <p:cNvSpPr/>
            <p:nvPr/>
          </p:nvSpPr>
          <p:spPr>
            <a:xfrm>
              <a:off x="3813582" y="874422"/>
              <a:ext cx="1516834" cy="1206679"/>
            </a:xfrm>
            <a:custGeom>
              <a:rect b="b" l="l" r="r" t="t"/>
              <a:pathLst>
                <a:path extrusionOk="0" h="208768" w="262428">
                  <a:moveTo>
                    <a:pt x="77506" y="32620"/>
                  </a:moveTo>
                  <a:cubicBezTo>
                    <a:pt x="67556" y="32620"/>
                    <a:pt x="59467" y="40710"/>
                    <a:pt x="59467" y="50659"/>
                  </a:cubicBezTo>
                  <a:cubicBezTo>
                    <a:pt x="59467" y="54247"/>
                    <a:pt x="62370" y="57150"/>
                    <a:pt x="65991" y="57150"/>
                  </a:cubicBezTo>
                  <a:cubicBezTo>
                    <a:pt x="69612" y="57150"/>
                    <a:pt x="72515" y="54247"/>
                    <a:pt x="72515" y="50626"/>
                  </a:cubicBezTo>
                  <a:cubicBezTo>
                    <a:pt x="72515" y="47919"/>
                    <a:pt x="74765" y="45668"/>
                    <a:pt x="77506" y="45668"/>
                  </a:cubicBezTo>
                  <a:lnTo>
                    <a:pt x="92315" y="45668"/>
                  </a:lnTo>
                  <a:cubicBezTo>
                    <a:pt x="95805" y="45668"/>
                    <a:pt x="98611" y="48473"/>
                    <a:pt x="98611" y="51963"/>
                  </a:cubicBezTo>
                  <a:cubicBezTo>
                    <a:pt x="98611" y="54345"/>
                    <a:pt x="97273" y="56498"/>
                    <a:pt x="95055" y="57607"/>
                  </a:cubicBezTo>
                  <a:lnTo>
                    <a:pt x="82562" y="64098"/>
                  </a:lnTo>
                  <a:cubicBezTo>
                    <a:pt x="80376" y="64881"/>
                    <a:pt x="79039" y="67458"/>
                    <a:pt x="79039" y="69904"/>
                  </a:cubicBezTo>
                  <a:lnTo>
                    <a:pt x="79039" y="78288"/>
                  </a:lnTo>
                  <a:cubicBezTo>
                    <a:pt x="79039" y="81908"/>
                    <a:pt x="81942" y="84812"/>
                    <a:pt x="85563" y="84812"/>
                  </a:cubicBezTo>
                  <a:cubicBezTo>
                    <a:pt x="89183" y="84812"/>
                    <a:pt x="92087" y="81876"/>
                    <a:pt x="92087" y="78288"/>
                  </a:cubicBezTo>
                  <a:lnTo>
                    <a:pt x="92087" y="73851"/>
                  </a:lnTo>
                  <a:lnTo>
                    <a:pt x="100959" y="69219"/>
                  </a:lnTo>
                  <a:cubicBezTo>
                    <a:pt x="107222" y="65990"/>
                    <a:pt x="111658" y="59336"/>
                    <a:pt x="111658" y="51963"/>
                  </a:cubicBezTo>
                  <a:cubicBezTo>
                    <a:pt x="111658" y="41297"/>
                    <a:pt x="102982" y="32620"/>
                    <a:pt x="92348" y="32620"/>
                  </a:cubicBezTo>
                  <a:close/>
                  <a:moveTo>
                    <a:pt x="85563" y="91336"/>
                  </a:moveTo>
                  <a:cubicBezTo>
                    <a:pt x="80702" y="91336"/>
                    <a:pt x="77408" y="94630"/>
                    <a:pt x="77408" y="99491"/>
                  </a:cubicBezTo>
                  <a:cubicBezTo>
                    <a:pt x="77408" y="103992"/>
                    <a:pt x="81061" y="107646"/>
                    <a:pt x="85563" y="107646"/>
                  </a:cubicBezTo>
                  <a:cubicBezTo>
                    <a:pt x="90064" y="107646"/>
                    <a:pt x="93718" y="103992"/>
                    <a:pt x="93718" y="99491"/>
                  </a:cubicBezTo>
                  <a:cubicBezTo>
                    <a:pt x="93718" y="94630"/>
                    <a:pt x="90064" y="91336"/>
                    <a:pt x="85563" y="91336"/>
                  </a:cubicBezTo>
                  <a:close/>
                  <a:moveTo>
                    <a:pt x="85563" y="13048"/>
                  </a:moveTo>
                  <a:cubicBezTo>
                    <a:pt x="125489" y="13048"/>
                    <a:pt x="157326" y="39405"/>
                    <a:pt x="157326" y="71764"/>
                  </a:cubicBezTo>
                  <a:cubicBezTo>
                    <a:pt x="157326" y="104155"/>
                    <a:pt x="125130" y="130479"/>
                    <a:pt x="85563" y="130479"/>
                  </a:cubicBezTo>
                  <a:cubicBezTo>
                    <a:pt x="78647" y="130479"/>
                    <a:pt x="71699" y="129631"/>
                    <a:pt x="64882" y="127935"/>
                  </a:cubicBezTo>
                  <a:lnTo>
                    <a:pt x="59336" y="126565"/>
                  </a:lnTo>
                  <a:lnTo>
                    <a:pt x="54574" y="129697"/>
                  </a:lnTo>
                  <a:cubicBezTo>
                    <a:pt x="46256" y="135177"/>
                    <a:pt x="33534" y="141538"/>
                    <a:pt x="17942" y="143136"/>
                  </a:cubicBezTo>
                  <a:cubicBezTo>
                    <a:pt x="21758" y="138210"/>
                    <a:pt x="27043" y="130675"/>
                    <a:pt x="31087" y="122031"/>
                  </a:cubicBezTo>
                  <a:lnTo>
                    <a:pt x="34839" y="113974"/>
                  </a:lnTo>
                  <a:lnTo>
                    <a:pt x="28771" y="107515"/>
                  </a:lnTo>
                  <a:cubicBezTo>
                    <a:pt x="18985" y="97142"/>
                    <a:pt x="13799" y="84779"/>
                    <a:pt x="13799" y="71764"/>
                  </a:cubicBezTo>
                  <a:cubicBezTo>
                    <a:pt x="13799" y="39405"/>
                    <a:pt x="45636" y="13048"/>
                    <a:pt x="85563" y="13048"/>
                  </a:cubicBezTo>
                  <a:close/>
                  <a:moveTo>
                    <a:pt x="85563" y="0"/>
                  </a:moveTo>
                  <a:cubicBezTo>
                    <a:pt x="38721" y="0"/>
                    <a:pt x="751" y="32131"/>
                    <a:pt x="751" y="71764"/>
                  </a:cubicBezTo>
                  <a:cubicBezTo>
                    <a:pt x="751" y="88693"/>
                    <a:pt x="7699" y="104188"/>
                    <a:pt x="19279" y="116453"/>
                  </a:cubicBezTo>
                  <a:cubicBezTo>
                    <a:pt x="13081" y="129631"/>
                    <a:pt x="3524" y="140135"/>
                    <a:pt x="3393" y="140265"/>
                  </a:cubicBezTo>
                  <a:cubicBezTo>
                    <a:pt x="751" y="143038"/>
                    <a:pt x="1" y="147148"/>
                    <a:pt x="1534" y="150736"/>
                  </a:cubicBezTo>
                  <a:cubicBezTo>
                    <a:pt x="3100" y="154292"/>
                    <a:pt x="6557" y="156575"/>
                    <a:pt x="10406" y="156575"/>
                  </a:cubicBezTo>
                  <a:cubicBezTo>
                    <a:pt x="32490" y="156575"/>
                    <a:pt x="50268" y="148127"/>
                    <a:pt x="61750" y="140592"/>
                  </a:cubicBezTo>
                  <a:cubicBezTo>
                    <a:pt x="69285" y="142484"/>
                    <a:pt x="77277" y="143527"/>
                    <a:pt x="85563" y="143527"/>
                  </a:cubicBezTo>
                  <a:cubicBezTo>
                    <a:pt x="132405" y="143527"/>
                    <a:pt x="170374" y="111397"/>
                    <a:pt x="170374" y="71764"/>
                  </a:cubicBezTo>
                  <a:cubicBezTo>
                    <a:pt x="170374" y="32131"/>
                    <a:pt x="132405" y="0"/>
                    <a:pt x="85563" y="0"/>
                  </a:cubicBezTo>
                  <a:close/>
                  <a:moveTo>
                    <a:pt x="212764" y="117448"/>
                  </a:moveTo>
                  <a:cubicBezTo>
                    <a:pt x="211092" y="117448"/>
                    <a:pt x="209420" y="118084"/>
                    <a:pt x="208148" y="119356"/>
                  </a:cubicBezTo>
                  <a:lnTo>
                    <a:pt x="179051" y="148453"/>
                  </a:lnTo>
                  <a:lnTo>
                    <a:pt x="168450" y="137852"/>
                  </a:lnTo>
                  <a:cubicBezTo>
                    <a:pt x="167190" y="136575"/>
                    <a:pt x="165511" y="135939"/>
                    <a:pt x="163834" y="135939"/>
                  </a:cubicBezTo>
                  <a:cubicBezTo>
                    <a:pt x="162168" y="135939"/>
                    <a:pt x="160503" y="136567"/>
                    <a:pt x="159251" y="137819"/>
                  </a:cubicBezTo>
                  <a:cubicBezTo>
                    <a:pt x="156707" y="140363"/>
                    <a:pt x="156707" y="144506"/>
                    <a:pt x="159251" y="147050"/>
                  </a:cubicBezTo>
                  <a:lnTo>
                    <a:pt x="174452" y="162284"/>
                  </a:lnTo>
                  <a:cubicBezTo>
                    <a:pt x="175691" y="163523"/>
                    <a:pt x="177322" y="164208"/>
                    <a:pt x="179051" y="164208"/>
                  </a:cubicBezTo>
                  <a:cubicBezTo>
                    <a:pt x="180780" y="164208"/>
                    <a:pt x="182444" y="163523"/>
                    <a:pt x="183683" y="162284"/>
                  </a:cubicBezTo>
                  <a:lnTo>
                    <a:pt x="217379" y="128555"/>
                  </a:lnTo>
                  <a:cubicBezTo>
                    <a:pt x="219924" y="126011"/>
                    <a:pt x="219924" y="121900"/>
                    <a:pt x="217379" y="119356"/>
                  </a:cubicBezTo>
                  <a:cubicBezTo>
                    <a:pt x="216107" y="118084"/>
                    <a:pt x="214435" y="117448"/>
                    <a:pt x="212764" y="117448"/>
                  </a:cubicBezTo>
                  <a:close/>
                  <a:moveTo>
                    <a:pt x="183422" y="65240"/>
                  </a:moveTo>
                  <a:cubicBezTo>
                    <a:pt x="183292" y="65240"/>
                    <a:pt x="183161" y="65272"/>
                    <a:pt x="183031" y="65272"/>
                  </a:cubicBezTo>
                  <a:cubicBezTo>
                    <a:pt x="183226" y="67393"/>
                    <a:pt x="183422" y="69578"/>
                    <a:pt x="183422" y="71764"/>
                  </a:cubicBezTo>
                  <a:cubicBezTo>
                    <a:pt x="183422" y="73982"/>
                    <a:pt x="183226" y="76167"/>
                    <a:pt x="183031" y="78320"/>
                  </a:cubicBezTo>
                  <a:cubicBezTo>
                    <a:pt x="183194" y="78320"/>
                    <a:pt x="183292" y="78288"/>
                    <a:pt x="183422" y="78288"/>
                  </a:cubicBezTo>
                  <a:cubicBezTo>
                    <a:pt x="219402" y="78288"/>
                    <a:pt x="248662" y="104645"/>
                    <a:pt x="248662" y="137003"/>
                  </a:cubicBezTo>
                  <a:cubicBezTo>
                    <a:pt x="248662" y="148714"/>
                    <a:pt x="244813" y="160033"/>
                    <a:pt x="237538" y="169721"/>
                  </a:cubicBezTo>
                  <a:lnTo>
                    <a:pt x="232221" y="176865"/>
                  </a:lnTo>
                  <a:lnTo>
                    <a:pt x="236919" y="184433"/>
                  </a:lnTo>
                  <a:cubicBezTo>
                    <a:pt x="239594" y="188739"/>
                    <a:pt x="242268" y="192457"/>
                    <a:pt x="244487" y="195328"/>
                  </a:cubicBezTo>
                  <a:cubicBezTo>
                    <a:pt x="237049" y="194545"/>
                    <a:pt x="229612" y="192620"/>
                    <a:pt x="222338" y="189587"/>
                  </a:cubicBezTo>
                  <a:lnTo>
                    <a:pt x="217184" y="187401"/>
                  </a:lnTo>
                  <a:lnTo>
                    <a:pt x="212030" y="189685"/>
                  </a:lnTo>
                  <a:cubicBezTo>
                    <a:pt x="202961" y="193697"/>
                    <a:pt x="193339" y="195719"/>
                    <a:pt x="183422" y="195719"/>
                  </a:cubicBezTo>
                  <a:cubicBezTo>
                    <a:pt x="152825" y="195719"/>
                    <a:pt x="127283" y="176604"/>
                    <a:pt x="120270" y="150997"/>
                  </a:cubicBezTo>
                  <a:cubicBezTo>
                    <a:pt x="116160" y="152335"/>
                    <a:pt x="111919" y="153476"/>
                    <a:pt x="107548" y="154357"/>
                  </a:cubicBezTo>
                  <a:cubicBezTo>
                    <a:pt x="116030" y="185574"/>
                    <a:pt x="146366" y="208767"/>
                    <a:pt x="183422" y="208767"/>
                  </a:cubicBezTo>
                  <a:cubicBezTo>
                    <a:pt x="195589" y="208767"/>
                    <a:pt x="207039" y="206158"/>
                    <a:pt x="217314" y="201623"/>
                  </a:cubicBezTo>
                  <a:cubicBezTo>
                    <a:pt x="227068" y="205701"/>
                    <a:pt x="238745" y="208767"/>
                    <a:pt x="252054" y="208767"/>
                  </a:cubicBezTo>
                  <a:cubicBezTo>
                    <a:pt x="255871" y="208767"/>
                    <a:pt x="259361" y="206484"/>
                    <a:pt x="260894" y="202928"/>
                  </a:cubicBezTo>
                  <a:cubicBezTo>
                    <a:pt x="262427" y="199373"/>
                    <a:pt x="261710" y="195263"/>
                    <a:pt x="259035" y="192457"/>
                  </a:cubicBezTo>
                  <a:cubicBezTo>
                    <a:pt x="258970" y="192392"/>
                    <a:pt x="253392" y="186259"/>
                    <a:pt x="248009" y="177550"/>
                  </a:cubicBezTo>
                  <a:cubicBezTo>
                    <a:pt x="256654" y="166002"/>
                    <a:pt x="261710" y="152041"/>
                    <a:pt x="261710" y="137003"/>
                  </a:cubicBezTo>
                  <a:cubicBezTo>
                    <a:pt x="261710" y="97370"/>
                    <a:pt x="226643" y="65240"/>
                    <a:pt x="183422" y="6524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59"/>
            <p:cNvSpPr/>
            <p:nvPr/>
          </p:nvSpPr>
          <p:spPr>
            <a:xfrm>
              <a:off x="3868257" y="874422"/>
              <a:ext cx="1516834" cy="1206679"/>
            </a:xfrm>
            <a:custGeom>
              <a:rect b="b" l="l" r="r" t="t"/>
              <a:pathLst>
                <a:path extrusionOk="0" h="208768" w="262428">
                  <a:moveTo>
                    <a:pt x="77506" y="32620"/>
                  </a:moveTo>
                  <a:cubicBezTo>
                    <a:pt x="67556" y="32620"/>
                    <a:pt x="59467" y="40710"/>
                    <a:pt x="59467" y="50659"/>
                  </a:cubicBezTo>
                  <a:cubicBezTo>
                    <a:pt x="59467" y="54247"/>
                    <a:pt x="62370" y="57150"/>
                    <a:pt x="65991" y="57150"/>
                  </a:cubicBezTo>
                  <a:cubicBezTo>
                    <a:pt x="69612" y="57150"/>
                    <a:pt x="72515" y="54247"/>
                    <a:pt x="72515" y="50626"/>
                  </a:cubicBezTo>
                  <a:cubicBezTo>
                    <a:pt x="72515" y="47919"/>
                    <a:pt x="74765" y="45668"/>
                    <a:pt x="77506" y="45668"/>
                  </a:cubicBezTo>
                  <a:lnTo>
                    <a:pt x="92315" y="45668"/>
                  </a:lnTo>
                  <a:cubicBezTo>
                    <a:pt x="95805" y="45668"/>
                    <a:pt x="98611" y="48473"/>
                    <a:pt x="98611" y="51963"/>
                  </a:cubicBezTo>
                  <a:cubicBezTo>
                    <a:pt x="98611" y="54345"/>
                    <a:pt x="97273" y="56498"/>
                    <a:pt x="95055" y="57607"/>
                  </a:cubicBezTo>
                  <a:lnTo>
                    <a:pt x="82562" y="64098"/>
                  </a:lnTo>
                  <a:cubicBezTo>
                    <a:pt x="80376" y="64881"/>
                    <a:pt x="79039" y="67458"/>
                    <a:pt x="79039" y="69904"/>
                  </a:cubicBezTo>
                  <a:lnTo>
                    <a:pt x="79039" y="78288"/>
                  </a:lnTo>
                  <a:cubicBezTo>
                    <a:pt x="79039" y="81908"/>
                    <a:pt x="81942" y="84812"/>
                    <a:pt x="85563" y="84812"/>
                  </a:cubicBezTo>
                  <a:cubicBezTo>
                    <a:pt x="89183" y="84812"/>
                    <a:pt x="92087" y="81876"/>
                    <a:pt x="92087" y="78288"/>
                  </a:cubicBezTo>
                  <a:lnTo>
                    <a:pt x="92087" y="73851"/>
                  </a:lnTo>
                  <a:lnTo>
                    <a:pt x="100959" y="69219"/>
                  </a:lnTo>
                  <a:cubicBezTo>
                    <a:pt x="107222" y="65990"/>
                    <a:pt x="111658" y="59336"/>
                    <a:pt x="111658" y="51963"/>
                  </a:cubicBezTo>
                  <a:cubicBezTo>
                    <a:pt x="111658" y="41297"/>
                    <a:pt x="102982" y="32620"/>
                    <a:pt x="92348" y="32620"/>
                  </a:cubicBezTo>
                  <a:close/>
                  <a:moveTo>
                    <a:pt x="85563" y="91336"/>
                  </a:moveTo>
                  <a:cubicBezTo>
                    <a:pt x="80702" y="91336"/>
                    <a:pt x="77408" y="94630"/>
                    <a:pt x="77408" y="99491"/>
                  </a:cubicBezTo>
                  <a:cubicBezTo>
                    <a:pt x="77408" y="103992"/>
                    <a:pt x="81061" y="107646"/>
                    <a:pt x="85563" y="107646"/>
                  </a:cubicBezTo>
                  <a:cubicBezTo>
                    <a:pt x="90064" y="107646"/>
                    <a:pt x="93718" y="103992"/>
                    <a:pt x="93718" y="99491"/>
                  </a:cubicBezTo>
                  <a:cubicBezTo>
                    <a:pt x="93718" y="94630"/>
                    <a:pt x="90064" y="91336"/>
                    <a:pt x="85563" y="91336"/>
                  </a:cubicBezTo>
                  <a:close/>
                  <a:moveTo>
                    <a:pt x="85563" y="13048"/>
                  </a:moveTo>
                  <a:cubicBezTo>
                    <a:pt x="125489" y="13048"/>
                    <a:pt x="157326" y="39405"/>
                    <a:pt x="157326" y="71764"/>
                  </a:cubicBezTo>
                  <a:cubicBezTo>
                    <a:pt x="157326" y="104155"/>
                    <a:pt x="125130" y="130479"/>
                    <a:pt x="85563" y="130479"/>
                  </a:cubicBezTo>
                  <a:cubicBezTo>
                    <a:pt x="78647" y="130479"/>
                    <a:pt x="71699" y="129631"/>
                    <a:pt x="64882" y="127935"/>
                  </a:cubicBezTo>
                  <a:lnTo>
                    <a:pt x="59336" y="126565"/>
                  </a:lnTo>
                  <a:lnTo>
                    <a:pt x="54574" y="129697"/>
                  </a:lnTo>
                  <a:cubicBezTo>
                    <a:pt x="46256" y="135177"/>
                    <a:pt x="33534" y="141538"/>
                    <a:pt x="17942" y="143136"/>
                  </a:cubicBezTo>
                  <a:cubicBezTo>
                    <a:pt x="21758" y="138210"/>
                    <a:pt x="27043" y="130675"/>
                    <a:pt x="31087" y="122031"/>
                  </a:cubicBezTo>
                  <a:lnTo>
                    <a:pt x="34839" y="113974"/>
                  </a:lnTo>
                  <a:lnTo>
                    <a:pt x="28771" y="107515"/>
                  </a:lnTo>
                  <a:cubicBezTo>
                    <a:pt x="18985" y="97142"/>
                    <a:pt x="13799" y="84779"/>
                    <a:pt x="13799" y="71764"/>
                  </a:cubicBezTo>
                  <a:cubicBezTo>
                    <a:pt x="13799" y="39405"/>
                    <a:pt x="45636" y="13048"/>
                    <a:pt x="85563" y="13048"/>
                  </a:cubicBezTo>
                  <a:close/>
                  <a:moveTo>
                    <a:pt x="85563" y="0"/>
                  </a:moveTo>
                  <a:cubicBezTo>
                    <a:pt x="38721" y="0"/>
                    <a:pt x="751" y="32131"/>
                    <a:pt x="751" y="71764"/>
                  </a:cubicBezTo>
                  <a:cubicBezTo>
                    <a:pt x="751" y="88693"/>
                    <a:pt x="7699" y="104188"/>
                    <a:pt x="19279" y="116453"/>
                  </a:cubicBezTo>
                  <a:cubicBezTo>
                    <a:pt x="13081" y="129631"/>
                    <a:pt x="3524" y="140135"/>
                    <a:pt x="3393" y="140265"/>
                  </a:cubicBezTo>
                  <a:cubicBezTo>
                    <a:pt x="751" y="143038"/>
                    <a:pt x="1" y="147148"/>
                    <a:pt x="1534" y="150736"/>
                  </a:cubicBezTo>
                  <a:cubicBezTo>
                    <a:pt x="3100" y="154292"/>
                    <a:pt x="6557" y="156575"/>
                    <a:pt x="10406" y="156575"/>
                  </a:cubicBezTo>
                  <a:cubicBezTo>
                    <a:pt x="32490" y="156575"/>
                    <a:pt x="50268" y="148127"/>
                    <a:pt x="61750" y="140592"/>
                  </a:cubicBezTo>
                  <a:cubicBezTo>
                    <a:pt x="69285" y="142484"/>
                    <a:pt x="77277" y="143527"/>
                    <a:pt x="85563" y="143527"/>
                  </a:cubicBezTo>
                  <a:cubicBezTo>
                    <a:pt x="132405" y="143527"/>
                    <a:pt x="170374" y="111397"/>
                    <a:pt x="170374" y="71764"/>
                  </a:cubicBezTo>
                  <a:cubicBezTo>
                    <a:pt x="170374" y="32131"/>
                    <a:pt x="132405" y="0"/>
                    <a:pt x="85563" y="0"/>
                  </a:cubicBezTo>
                  <a:close/>
                  <a:moveTo>
                    <a:pt x="212764" y="117448"/>
                  </a:moveTo>
                  <a:cubicBezTo>
                    <a:pt x="211092" y="117448"/>
                    <a:pt x="209420" y="118084"/>
                    <a:pt x="208148" y="119356"/>
                  </a:cubicBezTo>
                  <a:lnTo>
                    <a:pt x="179051" y="148453"/>
                  </a:lnTo>
                  <a:lnTo>
                    <a:pt x="168450" y="137852"/>
                  </a:lnTo>
                  <a:cubicBezTo>
                    <a:pt x="167190" y="136575"/>
                    <a:pt x="165511" y="135939"/>
                    <a:pt x="163834" y="135939"/>
                  </a:cubicBezTo>
                  <a:cubicBezTo>
                    <a:pt x="162168" y="135939"/>
                    <a:pt x="160503" y="136567"/>
                    <a:pt x="159251" y="137819"/>
                  </a:cubicBezTo>
                  <a:cubicBezTo>
                    <a:pt x="156707" y="140363"/>
                    <a:pt x="156707" y="144506"/>
                    <a:pt x="159251" y="147050"/>
                  </a:cubicBezTo>
                  <a:lnTo>
                    <a:pt x="174452" y="162284"/>
                  </a:lnTo>
                  <a:cubicBezTo>
                    <a:pt x="175691" y="163523"/>
                    <a:pt x="177322" y="164208"/>
                    <a:pt x="179051" y="164208"/>
                  </a:cubicBezTo>
                  <a:cubicBezTo>
                    <a:pt x="180780" y="164208"/>
                    <a:pt x="182444" y="163523"/>
                    <a:pt x="183683" y="162284"/>
                  </a:cubicBezTo>
                  <a:lnTo>
                    <a:pt x="217379" y="128555"/>
                  </a:lnTo>
                  <a:cubicBezTo>
                    <a:pt x="219924" y="126011"/>
                    <a:pt x="219924" y="121900"/>
                    <a:pt x="217379" y="119356"/>
                  </a:cubicBezTo>
                  <a:cubicBezTo>
                    <a:pt x="216107" y="118084"/>
                    <a:pt x="214435" y="117448"/>
                    <a:pt x="212764" y="117448"/>
                  </a:cubicBezTo>
                  <a:close/>
                  <a:moveTo>
                    <a:pt x="183422" y="65240"/>
                  </a:moveTo>
                  <a:cubicBezTo>
                    <a:pt x="183292" y="65240"/>
                    <a:pt x="183161" y="65272"/>
                    <a:pt x="183031" y="65272"/>
                  </a:cubicBezTo>
                  <a:cubicBezTo>
                    <a:pt x="183226" y="67393"/>
                    <a:pt x="183422" y="69578"/>
                    <a:pt x="183422" y="71764"/>
                  </a:cubicBezTo>
                  <a:cubicBezTo>
                    <a:pt x="183422" y="73982"/>
                    <a:pt x="183226" y="76167"/>
                    <a:pt x="183031" y="78320"/>
                  </a:cubicBezTo>
                  <a:cubicBezTo>
                    <a:pt x="183194" y="78320"/>
                    <a:pt x="183292" y="78288"/>
                    <a:pt x="183422" y="78288"/>
                  </a:cubicBezTo>
                  <a:cubicBezTo>
                    <a:pt x="219402" y="78288"/>
                    <a:pt x="248662" y="104645"/>
                    <a:pt x="248662" y="137003"/>
                  </a:cubicBezTo>
                  <a:cubicBezTo>
                    <a:pt x="248662" y="148714"/>
                    <a:pt x="244813" y="160033"/>
                    <a:pt x="237538" y="169721"/>
                  </a:cubicBezTo>
                  <a:lnTo>
                    <a:pt x="232221" y="176865"/>
                  </a:lnTo>
                  <a:lnTo>
                    <a:pt x="236919" y="184433"/>
                  </a:lnTo>
                  <a:cubicBezTo>
                    <a:pt x="239594" y="188739"/>
                    <a:pt x="242268" y="192457"/>
                    <a:pt x="244487" y="195328"/>
                  </a:cubicBezTo>
                  <a:cubicBezTo>
                    <a:pt x="237049" y="194545"/>
                    <a:pt x="229612" y="192620"/>
                    <a:pt x="222338" y="189587"/>
                  </a:cubicBezTo>
                  <a:lnTo>
                    <a:pt x="217184" y="187401"/>
                  </a:lnTo>
                  <a:lnTo>
                    <a:pt x="212030" y="189685"/>
                  </a:lnTo>
                  <a:cubicBezTo>
                    <a:pt x="202961" y="193697"/>
                    <a:pt x="193339" y="195719"/>
                    <a:pt x="183422" y="195719"/>
                  </a:cubicBezTo>
                  <a:cubicBezTo>
                    <a:pt x="152825" y="195719"/>
                    <a:pt x="127283" y="176604"/>
                    <a:pt x="120270" y="150997"/>
                  </a:cubicBezTo>
                  <a:cubicBezTo>
                    <a:pt x="116160" y="152335"/>
                    <a:pt x="111919" y="153476"/>
                    <a:pt x="107548" y="154357"/>
                  </a:cubicBezTo>
                  <a:cubicBezTo>
                    <a:pt x="116030" y="185574"/>
                    <a:pt x="146366" y="208767"/>
                    <a:pt x="183422" y="208767"/>
                  </a:cubicBezTo>
                  <a:cubicBezTo>
                    <a:pt x="195589" y="208767"/>
                    <a:pt x="207039" y="206158"/>
                    <a:pt x="217314" y="201623"/>
                  </a:cubicBezTo>
                  <a:cubicBezTo>
                    <a:pt x="227068" y="205701"/>
                    <a:pt x="238745" y="208767"/>
                    <a:pt x="252054" y="208767"/>
                  </a:cubicBezTo>
                  <a:cubicBezTo>
                    <a:pt x="255871" y="208767"/>
                    <a:pt x="259361" y="206484"/>
                    <a:pt x="260894" y="202928"/>
                  </a:cubicBezTo>
                  <a:cubicBezTo>
                    <a:pt x="262427" y="199373"/>
                    <a:pt x="261710" y="195263"/>
                    <a:pt x="259035" y="192457"/>
                  </a:cubicBezTo>
                  <a:cubicBezTo>
                    <a:pt x="258970" y="192392"/>
                    <a:pt x="253392" y="186259"/>
                    <a:pt x="248009" y="177550"/>
                  </a:cubicBezTo>
                  <a:cubicBezTo>
                    <a:pt x="256654" y="166002"/>
                    <a:pt x="261710" y="152041"/>
                    <a:pt x="261710" y="137003"/>
                  </a:cubicBezTo>
                  <a:cubicBezTo>
                    <a:pt x="261710" y="97370"/>
                    <a:pt x="226643" y="65240"/>
                    <a:pt x="183422" y="65240"/>
                  </a:cubicBez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 Text + image right">
  <p:cSld name="1_Title and body 3_2">
    <p:spTree>
      <p:nvGrpSpPr>
        <p:cNvPr id="79" name="Shape 79"/>
        <p:cNvGrpSpPr/>
        <p:nvPr/>
      </p:nvGrpSpPr>
      <p:grpSpPr>
        <a:xfrm>
          <a:off x="0" y="0"/>
          <a:ext cx="0" cy="0"/>
          <a:chOff x="0" y="0"/>
          <a:chExt cx="0" cy="0"/>
        </a:xfrm>
      </p:grpSpPr>
      <p:sp>
        <p:nvSpPr>
          <p:cNvPr id="80" name="Google Shape;80;p60"/>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81" name="Google Shape;81;p60"/>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82" name="Google Shape;82;p60"/>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60"/>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 name="Google Shape;84;p60"/>
          <p:cNvSpPr/>
          <p:nvPr/>
        </p:nvSpPr>
        <p:spPr>
          <a:xfrm>
            <a:off x="4653525" y="1290530"/>
            <a:ext cx="4212900" cy="3389400"/>
          </a:xfrm>
          <a:prstGeom prst="roundRect">
            <a:avLst>
              <a:gd fmla="val 452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60"/>
          <p:cNvSpPr/>
          <p:nvPr>
            <p:ph idx="3" type="pic"/>
          </p:nvPr>
        </p:nvSpPr>
        <p:spPr>
          <a:xfrm>
            <a:off x="4770741" y="1230800"/>
            <a:ext cx="4148100" cy="3322500"/>
          </a:xfrm>
          <a:prstGeom prst="roundRect">
            <a:avLst>
              <a:gd fmla="val 4350" name="adj"/>
            </a:avLst>
          </a:prstGeom>
          <a:noFill/>
          <a:ln>
            <a:noFill/>
          </a:ln>
        </p:spPr>
      </p:sp>
      <p:sp>
        <p:nvSpPr>
          <p:cNvPr id="86" name="Google Shape;86;p60"/>
          <p:cNvSpPr txBox="1"/>
          <p:nvPr>
            <p:ph idx="4" type="title"/>
          </p:nvPr>
        </p:nvSpPr>
        <p:spPr>
          <a:xfrm>
            <a:off x="92025" y="1290525"/>
            <a:ext cx="4338600" cy="26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1"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p60"/>
          <p:cNvSpPr txBox="1"/>
          <p:nvPr>
            <p:ph idx="5" type="title"/>
          </p:nvPr>
        </p:nvSpPr>
        <p:spPr>
          <a:xfrm>
            <a:off x="92025" y="1532575"/>
            <a:ext cx="4338600" cy="337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88" name="Google Shape;88;p60"/>
          <p:cNvPicPr preferRelativeResize="0"/>
          <p:nvPr/>
        </p:nvPicPr>
        <p:blipFill rotWithShape="1">
          <a:blip r:embed="rId2">
            <a:alphaModFix/>
          </a:blip>
          <a:srcRect b="16345" l="17293" r="0" t="0"/>
          <a:stretch/>
        </p:blipFill>
        <p:spPr>
          <a:xfrm>
            <a:off x="0" y="4272425"/>
            <a:ext cx="1305225" cy="871075"/>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pos="113">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TM main - Text + image left">
  <p:cSld name="1_Title and body 3_2_1">
    <p:spTree>
      <p:nvGrpSpPr>
        <p:cNvPr id="89" name="Shape 89"/>
        <p:cNvGrpSpPr/>
        <p:nvPr/>
      </p:nvGrpSpPr>
      <p:grpSpPr>
        <a:xfrm>
          <a:off x="0" y="0"/>
          <a:ext cx="0" cy="0"/>
          <a:chOff x="0" y="0"/>
          <a:chExt cx="0" cy="0"/>
        </a:xfrm>
      </p:grpSpPr>
      <p:sp>
        <p:nvSpPr>
          <p:cNvPr id="90" name="Google Shape;90;p61"/>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rgbClr val="000000"/>
                </a:solidFill>
                <a:latin typeface="Roboto"/>
                <a:ea typeface="Roboto"/>
                <a:cs typeface="Roboto"/>
                <a:sym typeface="Roboto"/>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91" name="Google Shape;91;p61"/>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7EB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Roboto"/>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300"/>
              <a:buFont typeface="Roboto"/>
              <a:buNone/>
              <a:defRPr b="0" i="0" sz="13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4pPr>
            <a:lvl5pPr indent="-228600" lvl="4" marL="2286000" marR="0" rtl="0" algn="l">
              <a:lnSpc>
                <a:spcPct val="100000"/>
              </a:lnSpc>
              <a:spcBef>
                <a:spcPts val="0"/>
              </a:spcBef>
              <a:spcAft>
                <a:spcPts val="0"/>
              </a:spcAft>
              <a:buClr>
                <a:srgbClr val="007EB0"/>
              </a:buClr>
              <a:buSzPts val="1300"/>
              <a:buFont typeface="Roboto Light"/>
              <a:buNone/>
              <a:defRPr b="0" i="0" sz="1300" u="none" cap="none" strike="noStrike">
                <a:solidFill>
                  <a:srgbClr val="007EB0"/>
                </a:solidFill>
                <a:latin typeface="Roboto Light"/>
                <a:ea typeface="Roboto Light"/>
                <a:cs typeface="Roboto Light"/>
                <a:sym typeface="Roboto Light"/>
              </a:defRPr>
            </a:lvl5pPr>
            <a:lvl6pPr indent="-228600" lvl="5" marL="27432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6pPr>
            <a:lvl7pPr indent="-228600" lvl="6" marL="32004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7pPr>
            <a:lvl8pPr indent="-228600" lvl="7" marL="36576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8pPr>
            <a:lvl9pPr indent="-228600" lvl="8" marL="4114800" marR="0" rtl="0" algn="l">
              <a:lnSpc>
                <a:spcPct val="100000"/>
              </a:lnSpc>
              <a:spcBef>
                <a:spcPts val="0"/>
              </a:spcBef>
              <a:spcAft>
                <a:spcPts val="0"/>
              </a:spcAft>
              <a:buClr>
                <a:srgbClr val="000000"/>
              </a:buClr>
              <a:buSzPts val="1300"/>
              <a:buFont typeface="Roboto Light"/>
              <a:buNone/>
              <a:defRPr b="0" i="0" sz="1300" u="none" cap="none" strike="noStrike">
                <a:solidFill>
                  <a:srgbClr val="000000"/>
                </a:solidFill>
                <a:latin typeface="Roboto Light"/>
                <a:ea typeface="Roboto Light"/>
                <a:cs typeface="Roboto Light"/>
                <a:sym typeface="Roboto Light"/>
              </a:defRPr>
            </a:lvl9pPr>
          </a:lstStyle>
          <a:p/>
        </p:txBody>
      </p:sp>
      <p:sp>
        <p:nvSpPr>
          <p:cNvPr id="92" name="Google Shape;92;p61"/>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61"/>
          <p:cNvSpPr/>
          <p:nvPr/>
        </p:nvSpPr>
        <p:spPr>
          <a:xfrm>
            <a:off x="0" y="-5963"/>
            <a:ext cx="45600" cy="9708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 name="Google Shape;94;p61"/>
          <p:cNvSpPr/>
          <p:nvPr/>
        </p:nvSpPr>
        <p:spPr>
          <a:xfrm>
            <a:off x="209225" y="1332905"/>
            <a:ext cx="4212900" cy="3389400"/>
          </a:xfrm>
          <a:prstGeom prst="roundRect">
            <a:avLst>
              <a:gd fmla="val 452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61"/>
          <p:cNvSpPr/>
          <p:nvPr>
            <p:ph idx="3" type="pic"/>
          </p:nvPr>
        </p:nvSpPr>
        <p:spPr>
          <a:xfrm>
            <a:off x="326441" y="1273175"/>
            <a:ext cx="4148100" cy="3322500"/>
          </a:xfrm>
          <a:prstGeom prst="roundRect">
            <a:avLst>
              <a:gd fmla="val 4350" name="adj"/>
            </a:avLst>
          </a:prstGeom>
          <a:noFill/>
          <a:ln>
            <a:noFill/>
          </a:ln>
        </p:spPr>
      </p:sp>
      <p:sp>
        <p:nvSpPr>
          <p:cNvPr id="96" name="Google Shape;96;p61"/>
          <p:cNvSpPr txBox="1"/>
          <p:nvPr>
            <p:ph idx="4" type="title"/>
          </p:nvPr>
        </p:nvSpPr>
        <p:spPr>
          <a:xfrm>
            <a:off x="4674025" y="1230800"/>
            <a:ext cx="4338600" cy="26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1" i="0" sz="12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7" name="Google Shape;97;p61"/>
          <p:cNvSpPr txBox="1"/>
          <p:nvPr>
            <p:ph idx="5" type="title"/>
          </p:nvPr>
        </p:nvSpPr>
        <p:spPr>
          <a:xfrm>
            <a:off x="4674025" y="1537875"/>
            <a:ext cx="4338600" cy="1579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000"/>
              <a:buFont typeface="Arial"/>
              <a:buNone/>
              <a:defRPr b="0" i="0" sz="1000" u="none" cap="none" strike="noStrike">
                <a:solidFill>
                  <a:srgbClr val="001D2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8" name="Google Shape;98;p61"/>
          <p:cNvPicPr preferRelativeResize="0"/>
          <p:nvPr/>
        </p:nvPicPr>
        <p:blipFill rotWithShape="1">
          <a:blip r:embed="rId2">
            <a:alphaModFix/>
          </a:blip>
          <a:srcRect b="16345" l="-2714" r="20205" t="0"/>
          <a:stretch/>
        </p:blipFill>
        <p:spPr>
          <a:xfrm>
            <a:off x="7841850" y="4272425"/>
            <a:ext cx="1302150" cy="871075"/>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pos="113">
          <p15:clr>
            <a:srgbClr val="FA7B17"/>
          </p15:clr>
        </p15:guide>
        <p15:guide id="4" orient="horz" pos="802">
          <p15:clr>
            <a:srgbClr val="FA7B17"/>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4.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1" Type="http://schemas.openxmlformats.org/officeDocument/2006/relationships/image" Target="../media/image6.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25" Type="http://schemas.openxmlformats.org/officeDocument/2006/relationships/theme" Target="../theme/theme1.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28"/>
          <p:cNvGrpSpPr/>
          <p:nvPr/>
        </p:nvGrpSpPr>
        <p:grpSpPr>
          <a:xfrm>
            <a:off x="6643735" y="-5963"/>
            <a:ext cx="2500408" cy="274249"/>
            <a:chOff x="2900127" y="-5963"/>
            <a:chExt cx="2500408" cy="274249"/>
          </a:xfrm>
        </p:grpSpPr>
        <p:sp>
          <p:nvSpPr>
            <p:cNvPr id="7" name="Google Shape;7;p28"/>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 name="Google Shape;8;p28"/>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9" name="Google Shape;9;p28"/>
          <p:cNvPicPr preferRelativeResize="0"/>
          <p:nvPr/>
        </p:nvPicPr>
        <p:blipFill rotWithShape="1">
          <a:blip r:embed="rId1">
            <a:alphaModFix/>
          </a:blip>
          <a:srcRect b="0" l="0" r="0" t="0"/>
          <a:stretch/>
        </p:blipFill>
        <p:spPr>
          <a:xfrm>
            <a:off x="8104930" y="433386"/>
            <a:ext cx="931117" cy="26670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grpSp>
        <p:nvGrpSpPr>
          <p:cNvPr id="273" name="Google Shape;273;p30"/>
          <p:cNvGrpSpPr/>
          <p:nvPr/>
        </p:nvGrpSpPr>
        <p:grpSpPr>
          <a:xfrm>
            <a:off x="6643735" y="-5963"/>
            <a:ext cx="2500408" cy="274249"/>
            <a:chOff x="2900127" y="-5963"/>
            <a:chExt cx="2500408" cy="274249"/>
          </a:xfrm>
        </p:grpSpPr>
        <p:sp>
          <p:nvSpPr>
            <p:cNvPr id="274" name="Google Shape;274;p30"/>
            <p:cNvSpPr/>
            <p:nvPr/>
          </p:nvSpPr>
          <p:spPr>
            <a:xfrm flipH="1" rot="10800000">
              <a:off x="2900127" y="-5914"/>
              <a:ext cx="2486700" cy="274200"/>
            </a:xfrm>
            <a:prstGeom prst="trapezoid">
              <a:avLst>
                <a:gd fmla="val 90591" name="adj"/>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5" name="Google Shape;275;p30"/>
            <p:cNvSpPr/>
            <p:nvPr/>
          </p:nvSpPr>
          <p:spPr>
            <a:xfrm>
              <a:off x="5119735" y="-5963"/>
              <a:ext cx="280800" cy="274200"/>
            </a:xfrm>
            <a:prstGeom prst="rect">
              <a:avLst/>
            </a:prstGeom>
            <a:solidFill>
              <a:srgbClr val="007E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276" name="Google Shape;276;p30"/>
          <p:cNvPicPr preferRelativeResize="0"/>
          <p:nvPr/>
        </p:nvPicPr>
        <p:blipFill rotWithShape="1">
          <a:blip r:embed="rId1">
            <a:alphaModFix/>
          </a:blip>
          <a:srcRect b="0" l="0" r="0" t="0"/>
          <a:stretch/>
        </p:blipFill>
        <p:spPr>
          <a:xfrm>
            <a:off x="8104930" y="433386"/>
            <a:ext cx="931117" cy="26670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jp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pic>
        <p:nvPicPr>
          <p:cNvPr id="536" name="Google Shape;536;p1"/>
          <p:cNvPicPr preferRelativeResize="0"/>
          <p:nvPr/>
        </p:nvPicPr>
        <p:blipFill rotWithShape="1">
          <a:blip r:embed="rId3">
            <a:alphaModFix amt="44000"/>
          </a:blip>
          <a:srcRect b="10693" l="0" r="0" t="4975"/>
          <a:stretch/>
        </p:blipFill>
        <p:spPr>
          <a:xfrm flipH="1">
            <a:off x="3" y="0"/>
            <a:ext cx="9143997" cy="5143499"/>
          </a:xfrm>
          <a:prstGeom prst="rect">
            <a:avLst/>
          </a:prstGeom>
          <a:noFill/>
          <a:ln>
            <a:noFill/>
          </a:ln>
        </p:spPr>
      </p:pic>
      <p:sp>
        <p:nvSpPr>
          <p:cNvPr id="537" name="Google Shape;537;p1"/>
          <p:cNvSpPr/>
          <p:nvPr/>
        </p:nvSpPr>
        <p:spPr>
          <a:xfrm>
            <a:off x="66525" y="2335375"/>
            <a:ext cx="6466800" cy="2737200"/>
          </a:xfrm>
          <a:prstGeom prst="round1Rect">
            <a:avLst>
              <a:gd fmla="val 48004" name="adj"/>
            </a:avLst>
          </a:prstGeom>
          <a:noFill/>
          <a:ln cap="flat" cmpd="sng" w="9525">
            <a:solidFill>
              <a:srgbClr val="007EB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
          <p:cNvSpPr/>
          <p:nvPr/>
        </p:nvSpPr>
        <p:spPr>
          <a:xfrm>
            <a:off x="0" y="2406225"/>
            <a:ext cx="6466800" cy="2737200"/>
          </a:xfrm>
          <a:prstGeom prst="round1Rect">
            <a:avLst>
              <a:gd fmla="val 48004"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
          <p:cNvSpPr txBox="1"/>
          <p:nvPr>
            <p:ph idx="1" type="subTitle"/>
          </p:nvPr>
        </p:nvSpPr>
        <p:spPr>
          <a:xfrm>
            <a:off x="203250" y="2815700"/>
            <a:ext cx="6263700" cy="84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lang="en-GB" sz="2500">
                <a:latin typeface="Roboto"/>
                <a:ea typeface="Roboto"/>
                <a:cs typeface="Roboto"/>
                <a:sym typeface="Roboto"/>
              </a:rPr>
              <a:t>Generative AI</a:t>
            </a:r>
            <a:br>
              <a:rPr b="1" lang="en-GB" sz="2500">
                <a:latin typeface="Roboto"/>
                <a:ea typeface="Roboto"/>
                <a:cs typeface="Roboto"/>
                <a:sym typeface="Roboto"/>
              </a:rPr>
            </a:br>
            <a:r>
              <a:rPr b="1" lang="en-GB" sz="2500">
                <a:latin typeface="Roboto"/>
                <a:ea typeface="Roboto"/>
                <a:cs typeface="Roboto"/>
                <a:sym typeface="Roboto"/>
              </a:rPr>
              <a:t>jak to działa i do czego to wykorzystać? </a:t>
            </a:r>
            <a:endParaRPr b="1" i="0" sz="3800" u="none" cap="none" strike="noStrike">
              <a:solidFill>
                <a:srgbClr val="000000"/>
              </a:solidFill>
              <a:latin typeface="Roboto"/>
              <a:ea typeface="Roboto"/>
              <a:cs typeface="Roboto"/>
              <a:sym typeface="Roboto"/>
            </a:endParaRPr>
          </a:p>
        </p:txBody>
      </p:sp>
      <p:sp>
        <p:nvSpPr>
          <p:cNvPr id="540" name="Google Shape;540;p1"/>
          <p:cNvSpPr txBox="1"/>
          <p:nvPr>
            <p:ph idx="2" type="subTitle"/>
          </p:nvPr>
        </p:nvSpPr>
        <p:spPr>
          <a:xfrm>
            <a:off x="203250" y="3716216"/>
            <a:ext cx="5789100" cy="585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600">
                <a:latin typeface="Roboto"/>
                <a:ea typeface="Roboto"/>
                <a:cs typeface="Roboto"/>
                <a:sym typeface="Roboto"/>
              </a:rPr>
              <a:t>Zastosowanie modeli języka w tłumaczeniu</a:t>
            </a:r>
            <a:endParaRPr sz="16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600">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sz="1600">
              <a:latin typeface="Roboto"/>
              <a:ea typeface="Roboto"/>
              <a:cs typeface="Roboto"/>
              <a:sym typeface="Roboto"/>
            </a:endParaRPr>
          </a:p>
        </p:txBody>
      </p:sp>
      <p:sp>
        <p:nvSpPr>
          <p:cNvPr id="541" name="Google Shape;541;p1"/>
          <p:cNvSpPr txBox="1"/>
          <p:nvPr>
            <p:ph idx="3" type="subTitle"/>
          </p:nvPr>
        </p:nvSpPr>
        <p:spPr>
          <a:xfrm>
            <a:off x="203250" y="4399781"/>
            <a:ext cx="5988900" cy="29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7EB0"/>
                </a:solidFill>
                <a:latin typeface="Roboto"/>
                <a:ea typeface="Roboto"/>
                <a:cs typeface="Roboto"/>
                <a:sym typeface="Roboto"/>
              </a:rPr>
              <a:t>Rafał Jaworski </a:t>
            </a:r>
            <a:r>
              <a:rPr b="0" i="0" lang="en-GB" sz="1200" u="none" cap="none" strike="noStrike">
                <a:solidFill>
                  <a:srgbClr val="000000"/>
                </a:solidFill>
                <a:latin typeface="Roboto"/>
                <a:ea typeface="Roboto"/>
                <a:cs typeface="Roboto"/>
                <a:sym typeface="Roboto"/>
              </a:rPr>
              <a:t>• Uniwersytet im. Adama Mickiewicza</a:t>
            </a:r>
            <a:r>
              <a:rPr lang="en-GB" sz="1200">
                <a:latin typeface="Roboto"/>
                <a:ea typeface="Roboto"/>
                <a:cs typeface="Roboto"/>
                <a:sym typeface="Roboto"/>
              </a:rPr>
              <a:t>, </a:t>
            </a:r>
            <a:r>
              <a:rPr b="0" i="0" lang="en-GB" sz="1200" u="none" cap="none" strike="noStrike">
                <a:solidFill>
                  <a:srgbClr val="000000"/>
                </a:solidFill>
                <a:latin typeface="Roboto"/>
                <a:ea typeface="Roboto"/>
                <a:cs typeface="Roboto"/>
                <a:sym typeface="Roboto"/>
              </a:rPr>
              <a:t>XTM International</a:t>
            </a:r>
            <a:endParaRPr b="0" i="0" sz="1200" u="none" cap="none" strike="noStrike">
              <a:solidFill>
                <a:srgbClr val="000000"/>
              </a:solidFill>
              <a:latin typeface="Roboto"/>
              <a:ea typeface="Roboto"/>
              <a:cs typeface="Roboto"/>
              <a:sym typeface="Roboto"/>
            </a:endParaRPr>
          </a:p>
        </p:txBody>
      </p:sp>
      <p:pic>
        <p:nvPicPr>
          <p:cNvPr id="542" name="Google Shape;542;p1"/>
          <p:cNvPicPr preferRelativeResize="0"/>
          <p:nvPr/>
        </p:nvPicPr>
        <p:blipFill rotWithShape="1">
          <a:blip r:embed="rId4">
            <a:alphaModFix/>
          </a:blip>
          <a:srcRect b="0" l="0" r="0" t="0"/>
          <a:stretch/>
        </p:blipFill>
        <p:spPr>
          <a:xfrm>
            <a:off x="7973410" y="122833"/>
            <a:ext cx="1016745" cy="290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16"/>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Prompt engineering</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618" name="Google Shape;618;p16"/>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Jak rozmawiać z LLM?</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619" name="Google Shape;619;p16"/>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GB" sz="900"/>
              <a:t>Current solutions</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t/>
            </a:r>
            <a:endParaRPr/>
          </a:p>
        </p:txBody>
      </p:sp>
      <p:sp>
        <p:nvSpPr>
          <p:cNvPr id="620" name="Google Shape;620;p16"/>
          <p:cNvSpPr txBox="1"/>
          <p:nvPr/>
        </p:nvSpPr>
        <p:spPr>
          <a:xfrm>
            <a:off x="-75" y="1219250"/>
            <a:ext cx="9144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en-GB">
                <a:latin typeface="Roboto"/>
                <a:ea typeface="Roboto"/>
                <a:cs typeface="Roboto"/>
                <a:sym typeface="Roboto"/>
              </a:rPr>
              <a:t>Najważniejszym elementem prompta jest</a:t>
            </a:r>
            <a:r>
              <a:rPr b="0" i="0" lang="en-GB" sz="1400" u="none" cap="none" strike="noStrike">
                <a:solidFill>
                  <a:srgbClr val="000000"/>
                </a:solidFill>
                <a:latin typeface="Roboto"/>
                <a:ea typeface="Roboto"/>
                <a:cs typeface="Roboto"/>
                <a:sym typeface="Roboto"/>
              </a:rPr>
              <a:t> </a:t>
            </a:r>
            <a:r>
              <a:rPr b="1" lang="en-GB">
                <a:solidFill>
                  <a:srgbClr val="007EB0"/>
                </a:solidFill>
                <a:latin typeface="Roboto"/>
                <a:ea typeface="Roboto"/>
                <a:cs typeface="Roboto"/>
                <a:sym typeface="Roboto"/>
              </a:rPr>
              <a:t>polecenie</a:t>
            </a:r>
            <a:r>
              <a:rPr b="0" i="0" lang="en-GB" sz="1400" u="none" cap="none" strike="noStrike">
                <a:solidFill>
                  <a:srgbClr val="000000"/>
                </a:solidFill>
                <a:latin typeface="Roboto"/>
                <a:ea typeface="Roboto"/>
                <a:cs typeface="Roboto"/>
                <a:sym typeface="Roboto"/>
              </a:rPr>
              <a:t>.</a:t>
            </a:r>
            <a:endParaRPr b="0" i="0" sz="1400" u="none" cap="none" strike="noStrike">
              <a:solidFill>
                <a:srgbClr val="000000"/>
              </a:solidFill>
              <a:latin typeface="Roboto"/>
              <a:ea typeface="Roboto"/>
              <a:cs typeface="Roboto"/>
              <a:sym typeface="Roboto"/>
            </a:endParaRPr>
          </a:p>
        </p:txBody>
      </p:sp>
      <p:sp>
        <p:nvSpPr>
          <p:cNvPr id="621" name="Google Shape;621;p16"/>
          <p:cNvSpPr/>
          <p:nvPr/>
        </p:nvSpPr>
        <p:spPr>
          <a:xfrm>
            <a:off x="1546375" y="1868835"/>
            <a:ext cx="5975400" cy="782100"/>
          </a:xfrm>
          <a:prstGeom prst="roundRect">
            <a:avLst>
              <a:gd fmla="val 12543"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6"/>
          <p:cNvSpPr txBox="1"/>
          <p:nvPr/>
        </p:nvSpPr>
        <p:spPr>
          <a:xfrm>
            <a:off x="2221650" y="2069172"/>
            <a:ext cx="53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Roboto"/>
                <a:ea typeface="Roboto"/>
                <a:cs typeface="Roboto"/>
                <a:sym typeface="Roboto"/>
              </a:rPr>
              <a:t>Write a short introduction for a marketing social media post.</a:t>
            </a:r>
            <a:endParaRPr b="0" i="0" sz="1400" u="none" cap="none" strike="noStrike">
              <a:solidFill>
                <a:schemeClr val="dk1"/>
              </a:solidFill>
              <a:latin typeface="Roboto"/>
              <a:ea typeface="Roboto"/>
              <a:cs typeface="Roboto"/>
              <a:sym typeface="Roboto"/>
            </a:endParaRPr>
          </a:p>
        </p:txBody>
      </p:sp>
      <p:grpSp>
        <p:nvGrpSpPr>
          <p:cNvPr id="623" name="Google Shape;623;p16"/>
          <p:cNvGrpSpPr/>
          <p:nvPr/>
        </p:nvGrpSpPr>
        <p:grpSpPr>
          <a:xfrm>
            <a:off x="1659375" y="1964659"/>
            <a:ext cx="499237" cy="441948"/>
            <a:chOff x="1638654" y="1543926"/>
            <a:chExt cx="748481" cy="662591"/>
          </a:xfrm>
        </p:grpSpPr>
        <p:sp>
          <p:nvSpPr>
            <p:cNvPr id="624" name="Google Shape;624;p16"/>
            <p:cNvSpPr/>
            <p:nvPr/>
          </p:nvSpPr>
          <p:spPr>
            <a:xfrm rot="1800215">
              <a:off x="1796857" y="1537869"/>
              <a:ext cx="156583" cy="674705"/>
            </a:xfrm>
            <a:prstGeom prst="roundRect">
              <a:avLst>
                <a:gd fmla="val 50000" name="adj"/>
              </a:avLst>
            </a:prstGeom>
            <a:solidFill>
              <a:srgbClr val="00A4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5" name="Google Shape;625;p16"/>
            <p:cNvSpPr/>
            <p:nvPr/>
          </p:nvSpPr>
          <p:spPr>
            <a:xfrm rot="1800215">
              <a:off x="2072349" y="1537869"/>
              <a:ext cx="156583" cy="674705"/>
            </a:xfrm>
            <a:prstGeom prst="roundRect">
              <a:avLst>
                <a:gd fmla="val 50000" name="adj"/>
              </a:avLst>
            </a:prstGeom>
            <a:solidFill>
              <a:srgbClr val="CCE9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626" name="Google Shape;626;p16"/>
          <p:cNvSpPr/>
          <p:nvPr/>
        </p:nvSpPr>
        <p:spPr>
          <a:xfrm>
            <a:off x="1546350" y="2728975"/>
            <a:ext cx="5975400" cy="1847100"/>
          </a:xfrm>
          <a:prstGeom prst="roundRect">
            <a:avLst>
              <a:gd fmla="val 1087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16"/>
          <p:cNvSpPr txBox="1"/>
          <p:nvPr/>
        </p:nvSpPr>
        <p:spPr>
          <a:xfrm>
            <a:off x="2221650" y="2924435"/>
            <a:ext cx="49779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Write a short introduction for a marketing social media post, including the following:</a:t>
            </a:r>
            <a:br>
              <a:rPr b="0" i="0" lang="en-GB" sz="1200" u="none" cap="none" strike="noStrike">
                <a:solidFill>
                  <a:schemeClr val="dk1"/>
                </a:solidFill>
                <a:latin typeface="Roboto"/>
                <a:ea typeface="Roboto"/>
                <a:cs typeface="Roboto"/>
                <a:sym typeface="Roboto"/>
              </a:rPr>
            </a:br>
            <a:endParaRPr b="0" i="0" sz="1200" u="none" cap="none" strike="noStrike">
              <a:solidFill>
                <a:schemeClr val="dk1"/>
              </a:solidFill>
              <a:latin typeface="Roboto"/>
              <a:ea typeface="Roboto"/>
              <a:cs typeface="Roboto"/>
              <a:sym typeface="Roboto"/>
            </a:endParaRPr>
          </a:p>
          <a:p>
            <a:pPr indent="-304800" lvl="0" marL="457200" marR="0" rtl="0" algn="l">
              <a:lnSpc>
                <a:spcPct val="100000"/>
              </a:lnSpc>
              <a:spcBef>
                <a:spcPts val="0"/>
              </a:spcBef>
              <a:spcAft>
                <a:spcPts val="0"/>
              </a:spcAft>
              <a:buClr>
                <a:schemeClr val="dk1"/>
              </a:buClr>
              <a:buSzPts val="1200"/>
              <a:buFont typeface="Roboto"/>
              <a:buChar char="-"/>
            </a:pPr>
            <a:r>
              <a:rPr b="0" i="0" lang="en-GB" sz="1200" u="none" cap="none" strike="noStrike">
                <a:solidFill>
                  <a:schemeClr val="dk1"/>
                </a:solidFill>
                <a:latin typeface="Roboto"/>
                <a:ea typeface="Roboto"/>
                <a:cs typeface="Roboto"/>
                <a:sym typeface="Roboto"/>
              </a:rPr>
              <a:t>Company is named XTM International</a:t>
            </a:r>
            <a:endParaRPr b="0" i="0" sz="1200" u="none" cap="none" strike="noStrike">
              <a:solidFill>
                <a:schemeClr val="dk1"/>
              </a:solidFill>
              <a:latin typeface="Roboto"/>
              <a:ea typeface="Roboto"/>
              <a:cs typeface="Roboto"/>
              <a:sym typeface="Roboto"/>
            </a:endParaRPr>
          </a:p>
          <a:p>
            <a:pPr indent="-304800" lvl="0" marL="457200" marR="0" rtl="0" algn="l">
              <a:lnSpc>
                <a:spcPct val="100000"/>
              </a:lnSpc>
              <a:spcBef>
                <a:spcPts val="0"/>
              </a:spcBef>
              <a:spcAft>
                <a:spcPts val="0"/>
              </a:spcAft>
              <a:buClr>
                <a:schemeClr val="dk1"/>
              </a:buClr>
              <a:buSzPts val="1200"/>
              <a:buFont typeface="Roboto"/>
              <a:buChar char="-"/>
            </a:pPr>
            <a:r>
              <a:rPr b="0" i="0" lang="en-GB" sz="1200" u="none" cap="none" strike="noStrike">
                <a:solidFill>
                  <a:schemeClr val="dk1"/>
                </a:solidFill>
                <a:latin typeface="Roboto"/>
                <a:ea typeface="Roboto"/>
                <a:cs typeface="Roboto"/>
                <a:sym typeface="Roboto"/>
              </a:rPr>
              <a:t>We are Translation Management System provider</a:t>
            </a:r>
            <a:endParaRPr b="0" i="0" sz="1200" u="none" cap="none" strike="noStrike">
              <a:solidFill>
                <a:schemeClr val="dk1"/>
              </a:solidFill>
              <a:latin typeface="Roboto"/>
              <a:ea typeface="Roboto"/>
              <a:cs typeface="Roboto"/>
              <a:sym typeface="Roboto"/>
            </a:endParaRPr>
          </a:p>
          <a:p>
            <a:pPr indent="-304800" lvl="0" marL="457200" marR="0" rtl="0" algn="l">
              <a:lnSpc>
                <a:spcPct val="100000"/>
              </a:lnSpc>
              <a:spcBef>
                <a:spcPts val="0"/>
              </a:spcBef>
              <a:spcAft>
                <a:spcPts val="0"/>
              </a:spcAft>
              <a:buClr>
                <a:schemeClr val="dk1"/>
              </a:buClr>
              <a:buSzPts val="1200"/>
              <a:buFont typeface="Roboto"/>
              <a:buChar char="-"/>
            </a:pPr>
            <a:r>
              <a:rPr b="0" i="0" lang="en-GB" sz="1200" u="none" cap="none" strike="noStrike">
                <a:solidFill>
                  <a:schemeClr val="dk1"/>
                </a:solidFill>
                <a:latin typeface="Roboto"/>
                <a:ea typeface="Roboto"/>
                <a:cs typeface="Roboto"/>
                <a:sym typeface="Roboto"/>
              </a:rPr>
              <a:t>We are presenting at the TC45 conference</a:t>
            </a:r>
            <a:endParaRPr b="0" i="0" sz="1200" u="none" cap="none" strike="noStrike">
              <a:solidFill>
                <a:schemeClr val="dk1"/>
              </a:solidFill>
              <a:latin typeface="Roboto"/>
              <a:ea typeface="Roboto"/>
              <a:cs typeface="Roboto"/>
              <a:sym typeface="Roboto"/>
            </a:endParaRPr>
          </a:p>
          <a:p>
            <a:pPr indent="-304800" lvl="0" marL="457200" marR="0" rtl="0" algn="l">
              <a:lnSpc>
                <a:spcPct val="100000"/>
              </a:lnSpc>
              <a:spcBef>
                <a:spcPts val="0"/>
              </a:spcBef>
              <a:spcAft>
                <a:spcPts val="0"/>
              </a:spcAft>
              <a:buClr>
                <a:schemeClr val="dk1"/>
              </a:buClr>
              <a:buSzPts val="1200"/>
              <a:buFont typeface="Roboto"/>
              <a:buChar char="-"/>
            </a:pPr>
            <a:r>
              <a:rPr b="0" i="0" lang="en-GB" sz="1200" u="none" cap="none" strike="noStrike">
                <a:solidFill>
                  <a:schemeClr val="dk1"/>
                </a:solidFill>
                <a:latin typeface="Roboto"/>
                <a:ea typeface="Roboto"/>
                <a:cs typeface="Roboto"/>
                <a:sym typeface="Roboto"/>
              </a:rPr>
              <a:t>Signed by Szymon Kaczmarek</a:t>
            </a:r>
            <a:endParaRPr b="0" i="0" sz="1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7EB0"/>
              </a:solidFill>
              <a:latin typeface="Roboto"/>
              <a:ea typeface="Roboto"/>
              <a:cs typeface="Roboto"/>
              <a:sym typeface="Roboto"/>
            </a:endParaRPr>
          </a:p>
        </p:txBody>
      </p:sp>
      <p:grpSp>
        <p:nvGrpSpPr>
          <p:cNvPr id="628" name="Google Shape;628;p16"/>
          <p:cNvGrpSpPr/>
          <p:nvPr/>
        </p:nvGrpSpPr>
        <p:grpSpPr>
          <a:xfrm>
            <a:off x="1659379" y="2924466"/>
            <a:ext cx="499237" cy="441948"/>
            <a:chOff x="1638654" y="1543926"/>
            <a:chExt cx="748481" cy="662591"/>
          </a:xfrm>
        </p:grpSpPr>
        <p:sp>
          <p:nvSpPr>
            <p:cNvPr id="629" name="Google Shape;629;p16"/>
            <p:cNvSpPr/>
            <p:nvPr/>
          </p:nvSpPr>
          <p:spPr>
            <a:xfrm rot="1800215">
              <a:off x="1796857" y="1537869"/>
              <a:ext cx="156583" cy="674705"/>
            </a:xfrm>
            <a:prstGeom prst="roundRect">
              <a:avLst>
                <a:gd fmla="val 50000" name="adj"/>
              </a:avLst>
            </a:prstGeom>
            <a:solidFill>
              <a:srgbClr val="00A4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0" name="Google Shape;630;p16"/>
            <p:cNvSpPr/>
            <p:nvPr/>
          </p:nvSpPr>
          <p:spPr>
            <a:xfrm rot="1800215">
              <a:off x="2072349" y="1537869"/>
              <a:ext cx="156583" cy="674705"/>
            </a:xfrm>
            <a:prstGeom prst="roundRect">
              <a:avLst>
                <a:gd fmla="val 50000" name="adj"/>
              </a:avLst>
            </a:prstGeom>
            <a:solidFill>
              <a:srgbClr val="CCE9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17"/>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Prompt engineering</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636" name="Google Shape;636;p17"/>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Jak rozmawiać z LLM?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637" name="Google Shape;637;p17"/>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GB" sz="900"/>
              <a:t>Current solutions</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t/>
            </a:r>
            <a:endParaRPr/>
          </a:p>
        </p:txBody>
      </p:sp>
      <p:sp>
        <p:nvSpPr>
          <p:cNvPr id="638" name="Google Shape;638;p17"/>
          <p:cNvSpPr txBox="1"/>
          <p:nvPr/>
        </p:nvSpPr>
        <p:spPr>
          <a:xfrm>
            <a:off x="-150" y="1255325"/>
            <a:ext cx="9144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EB3B5D"/>
                </a:solidFill>
                <a:latin typeface="Roboto"/>
                <a:ea typeface="Roboto"/>
                <a:cs typeface="Roboto"/>
                <a:sym typeface="Roboto"/>
              </a:rPr>
              <a:t>Informacja podstawowa</a:t>
            </a:r>
            <a:r>
              <a:rPr b="0" i="0" lang="en-GB" sz="1400" u="none" cap="none" strike="noStrike">
                <a:solidFill>
                  <a:srgbClr val="000000"/>
                </a:solidFill>
                <a:latin typeface="Roboto"/>
                <a:ea typeface="Roboto"/>
                <a:cs typeface="Roboto"/>
                <a:sym typeface="Roboto"/>
              </a:rPr>
              <a:t> </a:t>
            </a:r>
            <a:r>
              <a:rPr lang="en-GB">
                <a:latin typeface="Roboto"/>
                <a:ea typeface="Roboto"/>
                <a:cs typeface="Roboto"/>
                <a:sym typeface="Roboto"/>
              </a:rPr>
              <a:t>jest używana z </a:t>
            </a:r>
            <a:r>
              <a:rPr b="1" lang="en-GB">
                <a:solidFill>
                  <a:srgbClr val="007EB0"/>
                </a:solidFill>
                <a:latin typeface="Roboto"/>
                <a:ea typeface="Roboto"/>
                <a:cs typeface="Roboto"/>
                <a:sym typeface="Roboto"/>
              </a:rPr>
              <a:t>poleceniami</a:t>
            </a:r>
            <a:r>
              <a:rPr b="0" i="0" lang="en-GB" sz="1400" u="none" cap="none" strike="noStrike">
                <a:solidFill>
                  <a:srgbClr val="000000"/>
                </a:solidFill>
                <a:latin typeface="Roboto"/>
                <a:ea typeface="Roboto"/>
                <a:cs typeface="Roboto"/>
                <a:sym typeface="Roboto"/>
              </a:rPr>
              <a:t>.</a:t>
            </a:r>
            <a:endParaRPr b="0" i="0" sz="1400" u="none" cap="none" strike="noStrike">
              <a:solidFill>
                <a:srgbClr val="000000"/>
              </a:solidFill>
              <a:latin typeface="Roboto"/>
              <a:ea typeface="Roboto"/>
              <a:cs typeface="Roboto"/>
              <a:sym typeface="Roboto"/>
            </a:endParaRPr>
          </a:p>
        </p:txBody>
      </p:sp>
      <p:sp>
        <p:nvSpPr>
          <p:cNvPr id="639" name="Google Shape;639;p17"/>
          <p:cNvSpPr/>
          <p:nvPr/>
        </p:nvSpPr>
        <p:spPr>
          <a:xfrm>
            <a:off x="304350" y="2015899"/>
            <a:ext cx="3865200" cy="1605300"/>
          </a:xfrm>
          <a:prstGeom prst="roundRect">
            <a:avLst>
              <a:gd fmla="val 20907"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7"/>
          <p:cNvSpPr txBox="1"/>
          <p:nvPr/>
        </p:nvSpPr>
        <p:spPr>
          <a:xfrm>
            <a:off x="935874" y="2433443"/>
            <a:ext cx="30816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Roboto"/>
                <a:ea typeface="Roboto"/>
                <a:cs typeface="Roboto"/>
                <a:sym typeface="Roboto"/>
              </a:rPr>
              <a:t>Translate the following sentence to French:</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EB3B5D"/>
                </a:solidFill>
                <a:latin typeface="Roboto"/>
                <a:ea typeface="Roboto"/>
                <a:cs typeface="Roboto"/>
                <a:sym typeface="Roboto"/>
              </a:rPr>
              <a:t>“How did you spend your weekend?”</a:t>
            </a:r>
            <a:endParaRPr b="0" i="0" sz="1400" u="none" cap="none" strike="noStrike">
              <a:solidFill>
                <a:srgbClr val="EB3B5D"/>
              </a:solidFill>
              <a:latin typeface="Roboto"/>
              <a:ea typeface="Roboto"/>
              <a:cs typeface="Roboto"/>
              <a:sym typeface="Roboto"/>
            </a:endParaRPr>
          </a:p>
        </p:txBody>
      </p:sp>
      <p:grpSp>
        <p:nvGrpSpPr>
          <p:cNvPr id="641" name="Google Shape;641;p17"/>
          <p:cNvGrpSpPr/>
          <p:nvPr/>
        </p:nvGrpSpPr>
        <p:grpSpPr>
          <a:xfrm>
            <a:off x="486675" y="2190074"/>
            <a:ext cx="499237" cy="441948"/>
            <a:chOff x="1638654" y="1543926"/>
            <a:chExt cx="748481" cy="662591"/>
          </a:xfrm>
        </p:grpSpPr>
        <p:sp>
          <p:nvSpPr>
            <p:cNvPr id="642" name="Google Shape;642;p17"/>
            <p:cNvSpPr/>
            <p:nvPr/>
          </p:nvSpPr>
          <p:spPr>
            <a:xfrm rot="1800215">
              <a:off x="1796857" y="1537869"/>
              <a:ext cx="156583" cy="674705"/>
            </a:xfrm>
            <a:prstGeom prst="roundRect">
              <a:avLst>
                <a:gd fmla="val 50000" name="adj"/>
              </a:avLst>
            </a:prstGeom>
            <a:solidFill>
              <a:srgbClr val="00A4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3" name="Google Shape;643;p17"/>
            <p:cNvSpPr/>
            <p:nvPr/>
          </p:nvSpPr>
          <p:spPr>
            <a:xfrm rot="1800215">
              <a:off x="2072349" y="1537869"/>
              <a:ext cx="156583" cy="674705"/>
            </a:xfrm>
            <a:prstGeom prst="roundRect">
              <a:avLst>
                <a:gd fmla="val 50000" name="adj"/>
              </a:avLst>
            </a:prstGeom>
            <a:solidFill>
              <a:srgbClr val="CCE9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644" name="Google Shape;644;p17"/>
          <p:cNvSpPr/>
          <p:nvPr/>
        </p:nvSpPr>
        <p:spPr>
          <a:xfrm>
            <a:off x="4847000" y="2030199"/>
            <a:ext cx="3865200" cy="1605300"/>
          </a:xfrm>
          <a:prstGeom prst="roundRect">
            <a:avLst>
              <a:gd fmla="val 20907"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7"/>
          <p:cNvSpPr txBox="1"/>
          <p:nvPr/>
        </p:nvSpPr>
        <p:spPr>
          <a:xfrm>
            <a:off x="5575500" y="2371399"/>
            <a:ext cx="29256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EB3B5D"/>
                </a:solidFill>
                <a:latin typeface="Roboto"/>
                <a:ea typeface="Roboto"/>
                <a:cs typeface="Roboto"/>
                <a:sym typeface="Roboto"/>
              </a:rPr>
              <a:t>"According to all known laws of aviation, there is no way that a bee should [...]" </a:t>
            </a:r>
            <a:br>
              <a:rPr b="0" i="0" lang="en-GB" sz="1400" u="none" cap="none" strike="noStrike">
                <a:solidFill>
                  <a:srgbClr val="EB3B5D"/>
                </a:solidFill>
                <a:latin typeface="Roboto"/>
                <a:ea typeface="Roboto"/>
                <a:cs typeface="Roboto"/>
                <a:sym typeface="Roboto"/>
              </a:rPr>
            </a:br>
            <a:r>
              <a:rPr b="0" i="0" lang="en-GB" sz="1400" u="none" cap="none" strike="noStrike">
                <a:solidFill>
                  <a:schemeClr val="dk1"/>
                </a:solidFill>
                <a:latin typeface="Roboto"/>
                <a:ea typeface="Roboto"/>
                <a:cs typeface="Roboto"/>
                <a:sym typeface="Roboto"/>
              </a:rPr>
              <a:t>Summarize the previous text:</a:t>
            </a:r>
            <a:endParaRPr b="0" i="0" sz="1400" u="none" cap="none" strike="noStrike">
              <a:solidFill>
                <a:schemeClr val="dk1"/>
              </a:solidFill>
              <a:latin typeface="Roboto"/>
              <a:ea typeface="Roboto"/>
              <a:cs typeface="Roboto"/>
              <a:sym typeface="Roboto"/>
            </a:endParaRPr>
          </a:p>
        </p:txBody>
      </p:sp>
      <p:grpSp>
        <p:nvGrpSpPr>
          <p:cNvPr id="646" name="Google Shape;646;p17"/>
          <p:cNvGrpSpPr/>
          <p:nvPr/>
        </p:nvGrpSpPr>
        <p:grpSpPr>
          <a:xfrm>
            <a:off x="5076317" y="2250256"/>
            <a:ext cx="499237" cy="441948"/>
            <a:chOff x="1638654" y="1543926"/>
            <a:chExt cx="748481" cy="662591"/>
          </a:xfrm>
        </p:grpSpPr>
        <p:sp>
          <p:nvSpPr>
            <p:cNvPr id="647" name="Google Shape;647;p17"/>
            <p:cNvSpPr/>
            <p:nvPr/>
          </p:nvSpPr>
          <p:spPr>
            <a:xfrm rot="1800215">
              <a:off x="1796857" y="1537869"/>
              <a:ext cx="156583" cy="674705"/>
            </a:xfrm>
            <a:prstGeom prst="roundRect">
              <a:avLst>
                <a:gd fmla="val 50000" name="adj"/>
              </a:avLst>
            </a:prstGeom>
            <a:solidFill>
              <a:srgbClr val="00A4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8" name="Google Shape;648;p17"/>
            <p:cNvSpPr/>
            <p:nvPr/>
          </p:nvSpPr>
          <p:spPr>
            <a:xfrm rot="1800215">
              <a:off x="2072349" y="1537869"/>
              <a:ext cx="156583" cy="674705"/>
            </a:xfrm>
            <a:prstGeom prst="roundRect">
              <a:avLst>
                <a:gd fmla="val 50000" name="adj"/>
              </a:avLst>
            </a:prstGeom>
            <a:solidFill>
              <a:srgbClr val="CCE9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18"/>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Prompt engineering</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654" name="Google Shape;654;p18"/>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Jak rozmawiać z LLM?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655" name="Google Shape;655;p18"/>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GB" sz="900"/>
              <a:t>Current solutions</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t/>
            </a:r>
            <a:endParaRPr/>
          </a:p>
        </p:txBody>
      </p:sp>
      <p:sp>
        <p:nvSpPr>
          <p:cNvPr id="656" name="Google Shape;656;p18"/>
          <p:cNvSpPr txBox="1"/>
          <p:nvPr/>
        </p:nvSpPr>
        <p:spPr>
          <a:xfrm>
            <a:off x="512700" y="1309600"/>
            <a:ext cx="8118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6AA84F"/>
                </a:solidFill>
              </a:rPr>
              <a:t>Wskazówki</a:t>
            </a:r>
            <a:r>
              <a:rPr b="1" i="0" lang="en-GB" sz="1400" u="none" cap="none" strike="noStrike">
                <a:solidFill>
                  <a:srgbClr val="6AA84F"/>
                </a:solidFill>
                <a:latin typeface="Arial"/>
                <a:ea typeface="Arial"/>
                <a:cs typeface="Arial"/>
                <a:sym typeface="Arial"/>
              </a:rPr>
              <a:t> </a:t>
            </a:r>
            <a:r>
              <a:rPr lang="en-GB"/>
              <a:t>pomagają wystartować generowanie tekstu i nakierować na oczekiwaną odpowiedź</a:t>
            </a:r>
            <a:endParaRPr b="0" i="0" sz="1400" u="none" cap="none" strike="noStrike">
              <a:solidFill>
                <a:srgbClr val="000000"/>
              </a:solidFill>
              <a:latin typeface="Arial"/>
              <a:ea typeface="Arial"/>
              <a:cs typeface="Arial"/>
              <a:sym typeface="Arial"/>
            </a:endParaRPr>
          </a:p>
        </p:txBody>
      </p:sp>
      <p:sp>
        <p:nvSpPr>
          <p:cNvPr id="657" name="Google Shape;657;p18"/>
          <p:cNvSpPr/>
          <p:nvPr/>
        </p:nvSpPr>
        <p:spPr>
          <a:xfrm>
            <a:off x="1504425" y="2176788"/>
            <a:ext cx="5699100" cy="2260500"/>
          </a:xfrm>
          <a:prstGeom prst="roundRect">
            <a:avLst>
              <a:gd fmla="val 9983"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8"/>
          <p:cNvSpPr txBox="1"/>
          <p:nvPr/>
        </p:nvSpPr>
        <p:spPr>
          <a:xfrm>
            <a:off x="2174000" y="2599188"/>
            <a:ext cx="4839300" cy="180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EB3B5D"/>
                </a:solidFill>
                <a:latin typeface="Roboto"/>
                <a:ea typeface="Roboto"/>
                <a:cs typeface="Roboto"/>
                <a:sym typeface="Roboto"/>
              </a:rPr>
              <a:t>Self-attention, sometimes called intra-attention is an attention mechanism relating different positions</a:t>
            </a:r>
            <a:endParaRPr b="0" i="0" sz="1500" u="none" cap="none" strike="noStrike">
              <a:solidFill>
                <a:srgbClr val="EB3B5D"/>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EB3B5D"/>
                </a:solidFill>
                <a:latin typeface="Roboto"/>
                <a:ea typeface="Roboto"/>
                <a:cs typeface="Roboto"/>
                <a:sym typeface="Roboto"/>
              </a:rPr>
              <a:t>of a single sequence in order to [...]</a:t>
            </a:r>
            <a:endParaRPr b="0" i="0" sz="1500" u="none" cap="none" strike="noStrike">
              <a:solidFill>
                <a:srgbClr val="EB3B5D"/>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Roboto"/>
                <a:ea typeface="Roboto"/>
                <a:cs typeface="Roboto"/>
                <a:sym typeface="Roboto"/>
              </a:rPr>
              <a:t>Summarize the above text:</a:t>
            </a:r>
            <a:endParaRPr b="0" i="0" sz="15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br>
              <a:rPr b="0" i="0" lang="en-GB" sz="1500" u="none" cap="none" strike="noStrike">
                <a:solidFill>
                  <a:srgbClr val="EB3B5D"/>
                </a:solidFill>
                <a:latin typeface="Roboto"/>
                <a:ea typeface="Roboto"/>
                <a:cs typeface="Roboto"/>
                <a:sym typeface="Roboto"/>
              </a:rPr>
            </a:br>
            <a:r>
              <a:rPr b="1" i="0" lang="en-GB" sz="1500" u="none" cap="none" strike="noStrike">
                <a:solidFill>
                  <a:srgbClr val="6AA84F"/>
                </a:solidFill>
                <a:latin typeface="Roboto"/>
                <a:ea typeface="Roboto"/>
                <a:cs typeface="Roboto"/>
                <a:sym typeface="Roboto"/>
              </a:rPr>
              <a:t>Key points:</a:t>
            </a:r>
            <a:endParaRPr b="1" i="0" sz="1500" u="none" cap="none" strike="noStrike">
              <a:solidFill>
                <a:srgbClr val="6AA84F"/>
              </a:solidFill>
              <a:latin typeface="Roboto"/>
              <a:ea typeface="Roboto"/>
              <a:cs typeface="Roboto"/>
              <a:sym typeface="Roboto"/>
            </a:endParaRPr>
          </a:p>
          <a:p>
            <a:pPr indent="-323850" lvl="0" marL="457200" marR="0" rtl="0" algn="l">
              <a:lnSpc>
                <a:spcPct val="100000"/>
              </a:lnSpc>
              <a:spcBef>
                <a:spcPts val="0"/>
              </a:spcBef>
              <a:spcAft>
                <a:spcPts val="0"/>
              </a:spcAft>
              <a:buClr>
                <a:srgbClr val="6AA84F"/>
              </a:buClr>
              <a:buSzPts val="1500"/>
              <a:buFont typeface="Roboto"/>
              <a:buChar char="-"/>
            </a:pPr>
            <a:r>
              <a:t/>
            </a:r>
            <a:endParaRPr b="0" i="0" sz="1500" u="none" cap="none" strike="noStrike">
              <a:solidFill>
                <a:srgbClr val="6AA84F"/>
              </a:solidFill>
              <a:latin typeface="Roboto"/>
              <a:ea typeface="Roboto"/>
              <a:cs typeface="Roboto"/>
              <a:sym typeface="Roboto"/>
            </a:endParaRPr>
          </a:p>
        </p:txBody>
      </p:sp>
      <p:grpSp>
        <p:nvGrpSpPr>
          <p:cNvPr id="659" name="Google Shape;659;p18"/>
          <p:cNvGrpSpPr/>
          <p:nvPr/>
        </p:nvGrpSpPr>
        <p:grpSpPr>
          <a:xfrm>
            <a:off x="1766724" y="2405202"/>
            <a:ext cx="499237" cy="441948"/>
            <a:chOff x="1638654" y="1543926"/>
            <a:chExt cx="748481" cy="662591"/>
          </a:xfrm>
        </p:grpSpPr>
        <p:sp>
          <p:nvSpPr>
            <p:cNvPr id="660" name="Google Shape;660;p18"/>
            <p:cNvSpPr/>
            <p:nvPr/>
          </p:nvSpPr>
          <p:spPr>
            <a:xfrm rot="1800215">
              <a:off x="1796857" y="1537869"/>
              <a:ext cx="156583" cy="674705"/>
            </a:xfrm>
            <a:prstGeom prst="roundRect">
              <a:avLst>
                <a:gd fmla="val 50000" name="adj"/>
              </a:avLst>
            </a:prstGeom>
            <a:solidFill>
              <a:srgbClr val="00A4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1" name="Google Shape;661;p18"/>
            <p:cNvSpPr/>
            <p:nvPr/>
          </p:nvSpPr>
          <p:spPr>
            <a:xfrm rot="1800215">
              <a:off x="2072349" y="1537869"/>
              <a:ext cx="156583" cy="674705"/>
            </a:xfrm>
            <a:prstGeom prst="roundRect">
              <a:avLst>
                <a:gd fmla="val 50000" name="adj"/>
              </a:avLst>
            </a:prstGeom>
            <a:solidFill>
              <a:srgbClr val="CCE9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19"/>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Prompt engineering</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667" name="Google Shape;667;p19"/>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Jak rozmawiać z LLM?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668" name="Google Shape;668;p19"/>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GB" sz="900"/>
              <a:t>Current solutions</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t/>
            </a:r>
            <a:endParaRPr/>
          </a:p>
        </p:txBody>
      </p:sp>
      <p:sp>
        <p:nvSpPr>
          <p:cNvPr id="669" name="Google Shape;669;p19"/>
          <p:cNvSpPr txBox="1"/>
          <p:nvPr/>
        </p:nvSpPr>
        <p:spPr>
          <a:xfrm>
            <a:off x="296750" y="1092775"/>
            <a:ext cx="8118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E69138"/>
                </a:solidFill>
                <a:latin typeface="Roboto"/>
                <a:ea typeface="Roboto"/>
                <a:cs typeface="Roboto"/>
                <a:sym typeface="Roboto"/>
              </a:rPr>
              <a:t>Dodatkowe informacje</a:t>
            </a:r>
            <a:r>
              <a:rPr b="0" i="0" lang="en-GB" sz="1400" u="none" cap="none" strike="noStrike">
                <a:solidFill>
                  <a:schemeClr val="dk1"/>
                </a:solidFill>
                <a:latin typeface="Roboto"/>
                <a:ea typeface="Roboto"/>
                <a:cs typeface="Roboto"/>
                <a:sym typeface="Roboto"/>
              </a:rPr>
              <a:t> </a:t>
            </a:r>
            <a:r>
              <a:rPr lang="en-GB">
                <a:solidFill>
                  <a:schemeClr val="dk1"/>
                </a:solidFill>
                <a:latin typeface="Roboto"/>
                <a:ea typeface="Roboto"/>
                <a:cs typeface="Roboto"/>
                <a:sym typeface="Roboto"/>
              </a:rPr>
              <a:t>pomagają modelowi poznać kontekst oczekiwanej odpowiedzi.</a:t>
            </a:r>
            <a:endParaRPr b="0" i="0" sz="1400" u="none" cap="none" strike="noStrike">
              <a:solidFill>
                <a:schemeClr val="dk1"/>
              </a:solidFill>
              <a:latin typeface="Roboto"/>
              <a:ea typeface="Roboto"/>
              <a:cs typeface="Roboto"/>
              <a:sym typeface="Roboto"/>
            </a:endParaRPr>
          </a:p>
        </p:txBody>
      </p:sp>
      <p:sp>
        <p:nvSpPr>
          <p:cNvPr id="670" name="Google Shape;670;p19"/>
          <p:cNvSpPr/>
          <p:nvPr/>
        </p:nvSpPr>
        <p:spPr>
          <a:xfrm>
            <a:off x="715225" y="2084600"/>
            <a:ext cx="7555500" cy="2755200"/>
          </a:xfrm>
          <a:prstGeom prst="roundRect">
            <a:avLst>
              <a:gd fmla="val 1202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9"/>
          <p:cNvSpPr txBox="1"/>
          <p:nvPr/>
        </p:nvSpPr>
        <p:spPr>
          <a:xfrm>
            <a:off x="1484300" y="2275790"/>
            <a:ext cx="64059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EB3B5D"/>
                </a:solidFill>
                <a:latin typeface="Roboto"/>
                <a:ea typeface="Roboto"/>
                <a:cs typeface="Roboto"/>
                <a:sym typeface="Roboto"/>
              </a:rPr>
              <a:t>Workshop list:</a:t>
            </a:r>
            <a:endParaRPr b="0" i="0" sz="1500" u="none" cap="none" strike="noStrike">
              <a:solidFill>
                <a:srgbClr val="EB3B5D"/>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EB3B5D"/>
                </a:solidFill>
                <a:latin typeface="Roboto"/>
                <a:ea typeface="Roboto"/>
                <a:cs typeface="Roboto"/>
                <a:sym typeface="Roboto"/>
              </a:rPr>
              <a:t>Title	Description</a:t>
            </a:r>
            <a:endParaRPr b="0" i="0" sz="1500" u="none" cap="none" strike="noStrike">
              <a:solidFill>
                <a:srgbClr val="EB3B5D"/>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EB3B5D"/>
                </a:solidFill>
                <a:latin typeface="Roboto"/>
                <a:ea typeface="Roboto"/>
                <a:cs typeface="Roboto"/>
                <a:sym typeface="Roboto"/>
              </a:rPr>
              <a:t>Planning Workshop Kickoff	Please join us to kick off our workshop! Hear from our leaders about cross group priorities and learnings for the year ahead. The invitation to this event has already been sent to everyone in […] </a:t>
            </a:r>
            <a:endParaRPr b="0" i="0" sz="1500" u="none" cap="none" strike="noStrike">
              <a:solidFill>
                <a:srgbClr val="EB3B5D"/>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EB3B5D"/>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E69138"/>
                </a:solidFill>
                <a:latin typeface="Roboto"/>
                <a:ea typeface="Roboto"/>
                <a:cs typeface="Roboto"/>
                <a:sym typeface="Roboto"/>
              </a:rPr>
              <a:t>My Important Topics: NLP, transformers, prompt engineering</a:t>
            </a:r>
            <a:endParaRPr b="0" i="0" sz="1500" u="none" cap="none" strike="noStrike">
              <a:solidFill>
                <a:srgbClr val="E69138"/>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rgbClr val="E69138"/>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Roboto"/>
                <a:ea typeface="Roboto"/>
                <a:cs typeface="Roboto"/>
                <a:sym typeface="Roboto"/>
              </a:rPr>
              <a:t>Summarize the workshops above, grouped by my important topics:</a:t>
            </a:r>
            <a:endParaRPr b="0" i="0" sz="1500" u="none" cap="none" strike="noStrike">
              <a:solidFill>
                <a:schemeClr val="dk1"/>
              </a:solidFill>
              <a:latin typeface="Roboto"/>
              <a:ea typeface="Roboto"/>
              <a:cs typeface="Roboto"/>
              <a:sym typeface="Roboto"/>
            </a:endParaRPr>
          </a:p>
        </p:txBody>
      </p:sp>
      <p:grpSp>
        <p:nvGrpSpPr>
          <p:cNvPr id="672" name="Google Shape;672;p19"/>
          <p:cNvGrpSpPr/>
          <p:nvPr/>
        </p:nvGrpSpPr>
        <p:grpSpPr>
          <a:xfrm>
            <a:off x="985124" y="2320702"/>
            <a:ext cx="499237" cy="441948"/>
            <a:chOff x="1638654" y="1543926"/>
            <a:chExt cx="748481" cy="662591"/>
          </a:xfrm>
        </p:grpSpPr>
        <p:sp>
          <p:nvSpPr>
            <p:cNvPr id="673" name="Google Shape;673;p19"/>
            <p:cNvSpPr/>
            <p:nvPr/>
          </p:nvSpPr>
          <p:spPr>
            <a:xfrm rot="1800215">
              <a:off x="1796857" y="1537869"/>
              <a:ext cx="156583" cy="674705"/>
            </a:xfrm>
            <a:prstGeom prst="roundRect">
              <a:avLst>
                <a:gd fmla="val 50000" name="adj"/>
              </a:avLst>
            </a:prstGeom>
            <a:solidFill>
              <a:srgbClr val="00A4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4" name="Google Shape;674;p19"/>
            <p:cNvSpPr/>
            <p:nvPr/>
          </p:nvSpPr>
          <p:spPr>
            <a:xfrm rot="1800215">
              <a:off x="2072349" y="1537869"/>
              <a:ext cx="156583" cy="674705"/>
            </a:xfrm>
            <a:prstGeom prst="roundRect">
              <a:avLst>
                <a:gd fmla="val 50000" name="adj"/>
              </a:avLst>
            </a:prstGeom>
            <a:solidFill>
              <a:srgbClr val="CCE9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20"/>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Prompt engineering</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680" name="Google Shape;680;p20"/>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Jak rozmawiać z LLM?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681" name="Google Shape;681;p20"/>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GB" sz="900"/>
              <a:t>Current solutions</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t/>
            </a:r>
            <a:endParaRPr/>
          </a:p>
        </p:txBody>
      </p:sp>
      <p:sp>
        <p:nvSpPr>
          <p:cNvPr id="682" name="Google Shape;682;p20"/>
          <p:cNvSpPr txBox="1"/>
          <p:nvPr/>
        </p:nvSpPr>
        <p:spPr>
          <a:xfrm>
            <a:off x="0" y="1118013"/>
            <a:ext cx="9144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en-GB"/>
              <a:t>Techniki zwane one-shot albo few-shot learning polegają na podawaniu </a:t>
            </a:r>
            <a:r>
              <a:rPr b="1" lang="en-GB">
                <a:solidFill>
                  <a:srgbClr val="C964CF"/>
                </a:solidFill>
              </a:rPr>
              <a:t>przykładów</a:t>
            </a:r>
            <a:r>
              <a:rPr b="1" i="0" lang="en-GB" sz="1400" u="none" cap="none" strike="noStrike">
                <a:solidFill>
                  <a:srgbClr val="C964CF"/>
                </a:solidFill>
                <a:latin typeface="Arial"/>
                <a:ea typeface="Arial"/>
                <a:cs typeface="Arial"/>
                <a:sym typeface="Arial"/>
              </a:rPr>
              <a:t> </a:t>
            </a:r>
            <a:r>
              <a:rPr lang="en-GB"/>
              <a:t>oczekiwanych odpowiedzi</a:t>
            </a:r>
            <a:r>
              <a:rPr b="0" i="0" lang="en-GB"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683" name="Google Shape;683;p20"/>
          <p:cNvSpPr/>
          <p:nvPr/>
        </p:nvSpPr>
        <p:spPr>
          <a:xfrm>
            <a:off x="1483025" y="1924050"/>
            <a:ext cx="5823900" cy="2922600"/>
          </a:xfrm>
          <a:prstGeom prst="roundRect">
            <a:avLst>
              <a:gd fmla="val 10697"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20"/>
          <p:cNvSpPr txBox="1"/>
          <p:nvPr/>
        </p:nvSpPr>
        <p:spPr>
          <a:xfrm>
            <a:off x="2152600" y="2422650"/>
            <a:ext cx="48393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Roboto"/>
                <a:ea typeface="Roboto"/>
                <a:cs typeface="Roboto"/>
                <a:sym typeface="Roboto"/>
              </a:rPr>
              <a:t>Extract named entities from the corresponding texts below:</a:t>
            </a:r>
            <a:endParaRPr b="0" i="0" sz="15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EB3B5D"/>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Roboto"/>
                <a:ea typeface="Roboto"/>
                <a:cs typeface="Roboto"/>
                <a:sym typeface="Roboto"/>
              </a:rPr>
              <a:t>Text 1: </a:t>
            </a:r>
            <a:r>
              <a:rPr b="0" i="0" lang="en-GB" sz="1500" u="none" cap="none" strike="noStrike">
                <a:solidFill>
                  <a:srgbClr val="C964CF"/>
                </a:solidFill>
                <a:latin typeface="Roboto"/>
                <a:ea typeface="Roboto"/>
                <a:cs typeface="Roboto"/>
                <a:sym typeface="Roboto"/>
              </a:rPr>
              <a:t>Apple was founded in 1976 by Steve Jobs. </a:t>
            </a:r>
            <a:br>
              <a:rPr b="0" i="0" lang="en-GB" sz="1500" u="none" cap="none" strike="noStrike">
                <a:solidFill>
                  <a:srgbClr val="C964CF"/>
                </a:solidFill>
                <a:latin typeface="Roboto"/>
                <a:ea typeface="Roboto"/>
                <a:cs typeface="Roboto"/>
                <a:sym typeface="Roboto"/>
              </a:rPr>
            </a:br>
            <a:r>
              <a:rPr b="0" i="0" lang="en-GB" sz="1500" u="none" cap="none" strike="noStrike">
                <a:solidFill>
                  <a:schemeClr val="dk1"/>
                </a:solidFill>
                <a:latin typeface="Roboto"/>
                <a:ea typeface="Roboto"/>
                <a:cs typeface="Roboto"/>
                <a:sym typeface="Roboto"/>
              </a:rPr>
              <a:t>Output:</a:t>
            </a:r>
            <a:r>
              <a:rPr b="0" i="0" lang="en-GB" sz="1500" u="none" cap="none" strike="noStrike">
                <a:solidFill>
                  <a:srgbClr val="C964CF"/>
                </a:solidFill>
                <a:latin typeface="Roboto"/>
                <a:ea typeface="Roboto"/>
                <a:cs typeface="Roboto"/>
                <a:sym typeface="Roboto"/>
              </a:rPr>
              <a:t> Apple,1976,Steve Jobs </a:t>
            </a:r>
            <a:endParaRPr b="0" i="0" sz="1500" u="none" cap="none" strike="noStrike">
              <a:solidFill>
                <a:srgbClr val="C964C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EB3B5D"/>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Roboto"/>
                <a:ea typeface="Roboto"/>
                <a:cs typeface="Roboto"/>
                <a:sym typeface="Roboto"/>
              </a:rPr>
              <a:t>Text2: </a:t>
            </a:r>
            <a:r>
              <a:rPr b="0" i="0" lang="en-GB" sz="1500" u="none" cap="none" strike="noStrike">
                <a:solidFill>
                  <a:srgbClr val="EB3B5D"/>
                </a:solidFill>
                <a:latin typeface="Roboto"/>
                <a:ea typeface="Roboto"/>
                <a:cs typeface="Roboto"/>
                <a:sym typeface="Roboto"/>
              </a:rPr>
              <a:t>Jim bought 300 shares of Acme Corp. in 2006. </a:t>
            </a:r>
            <a:endParaRPr b="0" i="0" sz="1500" u="none" cap="none" strike="noStrike">
              <a:solidFill>
                <a:srgbClr val="EB3B5D"/>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AA84F"/>
                </a:solidFill>
                <a:latin typeface="Roboto"/>
                <a:ea typeface="Roboto"/>
                <a:cs typeface="Roboto"/>
                <a:sym typeface="Roboto"/>
              </a:rPr>
              <a:t>Output: </a:t>
            </a:r>
            <a:endParaRPr b="0" i="0" sz="1500" u="none" cap="none" strike="noStrike">
              <a:solidFill>
                <a:srgbClr val="6AA84F"/>
              </a:solidFill>
              <a:latin typeface="Roboto"/>
              <a:ea typeface="Roboto"/>
              <a:cs typeface="Roboto"/>
              <a:sym typeface="Roboto"/>
            </a:endParaRPr>
          </a:p>
        </p:txBody>
      </p:sp>
      <p:grpSp>
        <p:nvGrpSpPr>
          <p:cNvPr id="685" name="Google Shape;685;p20"/>
          <p:cNvGrpSpPr/>
          <p:nvPr/>
        </p:nvGrpSpPr>
        <p:grpSpPr>
          <a:xfrm>
            <a:off x="1752925" y="2160074"/>
            <a:ext cx="499237" cy="441948"/>
            <a:chOff x="1638654" y="1543926"/>
            <a:chExt cx="748481" cy="662591"/>
          </a:xfrm>
        </p:grpSpPr>
        <p:sp>
          <p:nvSpPr>
            <p:cNvPr id="686" name="Google Shape;686;p20"/>
            <p:cNvSpPr/>
            <p:nvPr/>
          </p:nvSpPr>
          <p:spPr>
            <a:xfrm rot="1800215">
              <a:off x="1796857" y="1537869"/>
              <a:ext cx="156583" cy="674705"/>
            </a:xfrm>
            <a:prstGeom prst="roundRect">
              <a:avLst>
                <a:gd fmla="val 50000" name="adj"/>
              </a:avLst>
            </a:prstGeom>
            <a:solidFill>
              <a:srgbClr val="00A4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7" name="Google Shape;687;p20"/>
            <p:cNvSpPr/>
            <p:nvPr/>
          </p:nvSpPr>
          <p:spPr>
            <a:xfrm rot="1800215">
              <a:off x="2072349" y="1537869"/>
              <a:ext cx="156583" cy="674705"/>
            </a:xfrm>
            <a:prstGeom prst="roundRect">
              <a:avLst>
                <a:gd fmla="val 50000" name="adj"/>
              </a:avLst>
            </a:prstGeom>
            <a:solidFill>
              <a:srgbClr val="CCE9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21"/>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Prompt engineering</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693" name="Google Shape;693;p21"/>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Jak rozmawiać z LLM?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694" name="Google Shape;694;p21"/>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GB" sz="900"/>
              <a:t>Current solutions</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t/>
            </a:r>
            <a:endParaRPr/>
          </a:p>
        </p:txBody>
      </p:sp>
      <p:sp>
        <p:nvSpPr>
          <p:cNvPr id="695" name="Google Shape;695;p21"/>
          <p:cNvSpPr txBox="1"/>
          <p:nvPr/>
        </p:nvSpPr>
        <p:spPr>
          <a:xfrm>
            <a:off x="296750" y="1092775"/>
            <a:ext cx="84702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674EA7"/>
                </a:solidFill>
                <a:latin typeface="Roboto"/>
                <a:ea typeface="Roboto"/>
                <a:cs typeface="Roboto"/>
                <a:sym typeface="Roboto"/>
              </a:rPr>
              <a:t>Proces myślowy</a:t>
            </a:r>
            <a:r>
              <a:rPr b="1" i="0" lang="en-GB" sz="1400" u="none" cap="none" strike="noStrike">
                <a:solidFill>
                  <a:srgbClr val="666666"/>
                </a:solidFill>
                <a:latin typeface="Roboto"/>
                <a:ea typeface="Roboto"/>
                <a:cs typeface="Roboto"/>
                <a:sym typeface="Roboto"/>
              </a:rPr>
              <a:t> </a:t>
            </a:r>
            <a:r>
              <a:rPr lang="en-GB">
                <a:solidFill>
                  <a:schemeClr val="dk1"/>
                </a:solidFill>
                <a:latin typeface="Roboto"/>
                <a:ea typeface="Roboto"/>
                <a:cs typeface="Roboto"/>
                <a:sym typeface="Roboto"/>
              </a:rPr>
              <a:t>to specjalnie przygotowany prompt,</a:t>
            </a:r>
            <a:br>
              <a:rPr lang="en-GB">
                <a:solidFill>
                  <a:schemeClr val="dk1"/>
                </a:solidFill>
                <a:latin typeface="Roboto"/>
                <a:ea typeface="Roboto"/>
                <a:cs typeface="Roboto"/>
                <a:sym typeface="Roboto"/>
              </a:rPr>
            </a:br>
            <a:r>
              <a:rPr lang="en-GB">
                <a:solidFill>
                  <a:schemeClr val="dk1"/>
                </a:solidFill>
                <a:latin typeface="Roboto"/>
                <a:ea typeface="Roboto"/>
                <a:cs typeface="Roboto"/>
                <a:sym typeface="Roboto"/>
              </a:rPr>
              <a:t>w którym widoczne jest wnioskowanie krok po kroku</a:t>
            </a:r>
            <a:endParaRPr b="0" i="0" sz="1400" u="none" cap="none" strike="noStrike">
              <a:solidFill>
                <a:schemeClr val="dk1"/>
              </a:solidFill>
              <a:latin typeface="Roboto"/>
              <a:ea typeface="Roboto"/>
              <a:cs typeface="Roboto"/>
              <a:sym typeface="Roboto"/>
            </a:endParaRPr>
          </a:p>
        </p:txBody>
      </p:sp>
      <p:sp>
        <p:nvSpPr>
          <p:cNvPr id="696" name="Google Shape;696;p21"/>
          <p:cNvSpPr/>
          <p:nvPr/>
        </p:nvSpPr>
        <p:spPr>
          <a:xfrm>
            <a:off x="1377800" y="1778700"/>
            <a:ext cx="5956500" cy="3050100"/>
          </a:xfrm>
          <a:prstGeom prst="roundRect">
            <a:avLst>
              <a:gd fmla="val 1202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21"/>
          <p:cNvSpPr txBox="1"/>
          <p:nvPr/>
        </p:nvSpPr>
        <p:spPr>
          <a:xfrm>
            <a:off x="2146875" y="1985875"/>
            <a:ext cx="4886400" cy="272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EB3B5D"/>
                </a:solidFill>
                <a:latin typeface="Roboto"/>
                <a:ea typeface="Roboto"/>
                <a:cs typeface="Roboto"/>
                <a:sym typeface="Roboto"/>
              </a:rPr>
              <a:t>Q: Roger has 5 tennis balls. He buys 2 more cans</a:t>
            </a:r>
            <a:endParaRPr b="0" i="0" sz="1500" u="none" cap="none" strike="noStrike">
              <a:solidFill>
                <a:srgbClr val="EB3B5D"/>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EB3B5D"/>
                </a:solidFill>
                <a:latin typeface="Roboto"/>
                <a:ea typeface="Roboto"/>
                <a:cs typeface="Roboto"/>
                <a:sym typeface="Roboto"/>
              </a:rPr>
              <a:t>of tennis balls. Each can has 3 tennis balls. </a:t>
            </a:r>
            <a:r>
              <a:rPr b="0" i="0" lang="en-GB" sz="1500" u="none" cap="none" strike="noStrike">
                <a:solidFill>
                  <a:schemeClr val="dk1"/>
                </a:solidFill>
                <a:latin typeface="Roboto"/>
                <a:ea typeface="Roboto"/>
                <a:cs typeface="Roboto"/>
                <a:sym typeface="Roboto"/>
              </a:rPr>
              <a:t>How</a:t>
            </a:r>
            <a:endParaRPr b="0" i="0" sz="15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latin typeface="Roboto"/>
                <a:ea typeface="Roboto"/>
                <a:cs typeface="Roboto"/>
                <a:sym typeface="Roboto"/>
              </a:rPr>
              <a:t>many tennis balls does he have now?</a:t>
            </a:r>
            <a:endParaRPr b="0" i="0" sz="15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500" u="none" cap="none" strike="noStrike">
                <a:solidFill>
                  <a:srgbClr val="674EA7"/>
                </a:solidFill>
                <a:latin typeface="Roboto"/>
                <a:ea typeface="Roboto"/>
                <a:cs typeface="Roboto"/>
                <a:sym typeface="Roboto"/>
              </a:rPr>
              <a:t>A: Roger started with 5 balls. 2 cans of 3 tennis</a:t>
            </a:r>
            <a:endParaRPr b="1" i="0" sz="15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500" u="none" cap="none" strike="noStrike">
                <a:solidFill>
                  <a:srgbClr val="674EA7"/>
                </a:solidFill>
                <a:latin typeface="Roboto"/>
                <a:ea typeface="Roboto"/>
                <a:cs typeface="Roboto"/>
                <a:sym typeface="Roboto"/>
              </a:rPr>
              <a:t>balls each is 6 tennis balls. 5 + 6 = 11. The answer</a:t>
            </a:r>
            <a:endParaRPr b="1" i="0" sz="15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674EA7"/>
                </a:solidFill>
                <a:latin typeface="Roboto"/>
                <a:ea typeface="Roboto"/>
                <a:cs typeface="Roboto"/>
                <a:sym typeface="Roboto"/>
              </a:rPr>
              <a:t>is 11.</a:t>
            </a:r>
            <a:endParaRPr b="1" i="0" sz="15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EB3B5D"/>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EB3B5D"/>
                </a:solidFill>
                <a:latin typeface="Roboto"/>
                <a:ea typeface="Roboto"/>
                <a:cs typeface="Roboto"/>
                <a:sym typeface="Roboto"/>
              </a:rPr>
              <a:t>Q: The cafeteria had 23 apples. If they used 20 to</a:t>
            </a:r>
            <a:endParaRPr b="0" i="0" sz="1500" u="none" cap="none" strike="noStrike">
              <a:solidFill>
                <a:srgbClr val="EB3B5D"/>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EB3B5D"/>
                </a:solidFill>
                <a:latin typeface="Roboto"/>
                <a:ea typeface="Roboto"/>
                <a:cs typeface="Roboto"/>
                <a:sym typeface="Roboto"/>
              </a:rPr>
              <a:t>make lunch and bought 6 more. </a:t>
            </a:r>
            <a:r>
              <a:rPr b="0" i="0" lang="en-GB" sz="1500" u="none" cap="none" strike="noStrike">
                <a:solidFill>
                  <a:schemeClr val="dk1"/>
                </a:solidFill>
                <a:latin typeface="Roboto"/>
                <a:ea typeface="Roboto"/>
                <a:cs typeface="Roboto"/>
                <a:sym typeface="Roboto"/>
              </a:rPr>
              <a:t>How many apples</a:t>
            </a:r>
            <a:endParaRPr b="0" i="0" sz="15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latin typeface="Roboto"/>
                <a:ea typeface="Roboto"/>
                <a:cs typeface="Roboto"/>
                <a:sym typeface="Roboto"/>
              </a:rPr>
              <a:t>do they have?</a:t>
            </a:r>
            <a:endParaRPr b="0" i="0" sz="15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AA84F"/>
                </a:solidFill>
                <a:latin typeface="Roboto"/>
                <a:ea typeface="Roboto"/>
                <a:cs typeface="Roboto"/>
                <a:sym typeface="Roboto"/>
              </a:rPr>
              <a:t>A:</a:t>
            </a:r>
            <a:endParaRPr b="0" i="0" sz="1500" u="none" cap="none" strike="noStrike">
              <a:solidFill>
                <a:srgbClr val="6AA84F"/>
              </a:solidFill>
              <a:latin typeface="Roboto"/>
              <a:ea typeface="Roboto"/>
              <a:cs typeface="Roboto"/>
              <a:sym typeface="Roboto"/>
            </a:endParaRPr>
          </a:p>
        </p:txBody>
      </p:sp>
      <p:grpSp>
        <p:nvGrpSpPr>
          <p:cNvPr id="698" name="Google Shape;698;p21"/>
          <p:cNvGrpSpPr/>
          <p:nvPr/>
        </p:nvGrpSpPr>
        <p:grpSpPr>
          <a:xfrm>
            <a:off x="1647699" y="2160177"/>
            <a:ext cx="499237" cy="441948"/>
            <a:chOff x="1638654" y="1543926"/>
            <a:chExt cx="748481" cy="662591"/>
          </a:xfrm>
        </p:grpSpPr>
        <p:sp>
          <p:nvSpPr>
            <p:cNvPr id="699" name="Google Shape;699;p21"/>
            <p:cNvSpPr/>
            <p:nvPr/>
          </p:nvSpPr>
          <p:spPr>
            <a:xfrm rot="1800215">
              <a:off x="1796857" y="1537869"/>
              <a:ext cx="156583" cy="674705"/>
            </a:xfrm>
            <a:prstGeom prst="roundRect">
              <a:avLst>
                <a:gd fmla="val 50000" name="adj"/>
              </a:avLst>
            </a:prstGeom>
            <a:solidFill>
              <a:srgbClr val="00A4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0" name="Google Shape;700;p21"/>
            <p:cNvSpPr/>
            <p:nvPr/>
          </p:nvSpPr>
          <p:spPr>
            <a:xfrm rot="1800215">
              <a:off x="2072349" y="1537869"/>
              <a:ext cx="156583" cy="674705"/>
            </a:xfrm>
            <a:prstGeom prst="roundRect">
              <a:avLst>
                <a:gd fmla="val 50000" name="adj"/>
              </a:avLst>
            </a:prstGeom>
            <a:solidFill>
              <a:srgbClr val="CCE9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22"/>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Prompt engineering</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706" name="Google Shape;706;p22"/>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GB" sz="900"/>
              <a:t>Current solutions</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t/>
            </a:r>
            <a:endParaRPr/>
          </a:p>
        </p:txBody>
      </p:sp>
      <p:pic>
        <p:nvPicPr>
          <p:cNvPr id="707" name="Google Shape;707;p22"/>
          <p:cNvPicPr preferRelativeResize="0"/>
          <p:nvPr/>
        </p:nvPicPr>
        <p:blipFill>
          <a:blip r:embed="rId3">
            <a:alphaModFix/>
          </a:blip>
          <a:stretch>
            <a:fillRect/>
          </a:stretch>
        </p:blipFill>
        <p:spPr>
          <a:xfrm>
            <a:off x="613000" y="859075"/>
            <a:ext cx="7301755" cy="3964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g1ed4f846d4f_0_13"/>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Zastosowanie w tłumaczeniu</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713" name="Google Shape;713;g1ed4f846d4f_0_13"/>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GB"/>
              <a:t>Large Language Models</a:t>
            </a:r>
            <a:endParaRPr/>
          </a:p>
        </p:txBody>
      </p:sp>
      <p:sp>
        <p:nvSpPr>
          <p:cNvPr id="714" name="Google Shape;714;g1ed4f846d4f_0_13"/>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GB" sz="900"/>
              <a:t>Introduction to large language models</a:t>
            </a:r>
            <a:endParaRPr sz="900"/>
          </a:p>
          <a:p>
            <a:pPr indent="0" lvl="0" marL="0" marR="0" rtl="0" algn="r">
              <a:lnSpc>
                <a:spcPct val="100000"/>
              </a:lnSpc>
              <a:spcBef>
                <a:spcPts val="0"/>
              </a:spcBef>
              <a:spcAft>
                <a:spcPts val="0"/>
              </a:spcAft>
              <a:buClr>
                <a:schemeClr val="dk1"/>
              </a:buClr>
              <a:buSzPts val="11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t/>
            </a:r>
            <a:endParaRPr/>
          </a:p>
        </p:txBody>
      </p:sp>
      <p:sp>
        <p:nvSpPr>
          <p:cNvPr id="715" name="Google Shape;715;g1ed4f846d4f_0_13"/>
          <p:cNvSpPr txBox="1"/>
          <p:nvPr/>
        </p:nvSpPr>
        <p:spPr>
          <a:xfrm>
            <a:off x="185975" y="1164125"/>
            <a:ext cx="6935700" cy="3682500"/>
          </a:xfrm>
          <a:prstGeom prst="rect">
            <a:avLst/>
          </a:prstGeom>
          <a:noFill/>
          <a:ln>
            <a:noFill/>
          </a:ln>
        </p:spPr>
        <p:txBody>
          <a:bodyPr anchorCtr="0" anchor="ctr" bIns="91425" lIns="91425" spcFirstLastPara="1" rIns="91425" wrap="square" tIns="91425">
            <a:noAutofit/>
          </a:bodyPr>
          <a:lstStyle/>
          <a:p>
            <a:pPr indent="-304800" lvl="0" marL="457200" marR="0" rtl="0" algn="l">
              <a:lnSpc>
                <a:spcPct val="115000"/>
              </a:lnSpc>
              <a:spcBef>
                <a:spcPts val="0"/>
              </a:spcBef>
              <a:spcAft>
                <a:spcPts val="0"/>
              </a:spcAft>
              <a:buClr>
                <a:srgbClr val="0093CD"/>
              </a:buClr>
              <a:buSzPts val="1200"/>
              <a:buFont typeface="Roboto"/>
              <a:buChar char="●"/>
            </a:pPr>
            <a:r>
              <a:rPr lang="en-GB">
                <a:latin typeface="Roboto"/>
                <a:ea typeface="Roboto"/>
                <a:cs typeface="Roboto"/>
                <a:sym typeface="Roboto"/>
              </a:rPr>
              <a:t>Tłumaczenie automatyczne z szerokim kontekstem</a:t>
            </a:r>
            <a:endParaRPr b="0" i="0" sz="1400" u="none" cap="none" strike="noStrike">
              <a:solidFill>
                <a:srgbClr val="000000"/>
              </a:solidFill>
              <a:latin typeface="Roboto"/>
              <a:ea typeface="Roboto"/>
              <a:cs typeface="Roboto"/>
              <a:sym typeface="Roboto"/>
            </a:endParaRPr>
          </a:p>
          <a:p>
            <a:pPr indent="-304800" lvl="0" marL="457200" marR="0" rtl="0" algn="l">
              <a:lnSpc>
                <a:spcPct val="115000"/>
              </a:lnSpc>
              <a:spcBef>
                <a:spcPts val="1000"/>
              </a:spcBef>
              <a:spcAft>
                <a:spcPts val="0"/>
              </a:spcAft>
              <a:buClr>
                <a:srgbClr val="0093CD"/>
              </a:buClr>
              <a:buSzPts val="1200"/>
              <a:buFont typeface="Roboto"/>
              <a:buChar char="●"/>
            </a:pPr>
            <a:r>
              <a:rPr lang="en-GB">
                <a:latin typeface="Roboto"/>
                <a:ea typeface="Roboto"/>
                <a:cs typeface="Roboto"/>
                <a:sym typeface="Roboto"/>
              </a:rPr>
              <a:t>Korekta gramatyczna</a:t>
            </a:r>
            <a:endParaRPr>
              <a:latin typeface="Roboto"/>
              <a:ea typeface="Roboto"/>
              <a:cs typeface="Roboto"/>
              <a:sym typeface="Roboto"/>
            </a:endParaRPr>
          </a:p>
          <a:p>
            <a:pPr indent="-317500" lvl="0" marL="457200" marR="0" rtl="0" algn="l">
              <a:lnSpc>
                <a:spcPct val="115000"/>
              </a:lnSpc>
              <a:spcBef>
                <a:spcPts val="1000"/>
              </a:spcBef>
              <a:spcAft>
                <a:spcPts val="0"/>
              </a:spcAft>
              <a:buSzPts val="1400"/>
              <a:buFont typeface="Roboto"/>
              <a:buChar char="●"/>
            </a:pPr>
            <a:r>
              <a:rPr lang="en-GB">
                <a:latin typeface="Roboto"/>
                <a:ea typeface="Roboto"/>
                <a:cs typeface="Roboto"/>
                <a:sym typeface="Roboto"/>
              </a:rPr>
              <a:t>Korekta stylistyczna</a:t>
            </a:r>
            <a:endParaRPr>
              <a:latin typeface="Roboto"/>
              <a:ea typeface="Roboto"/>
              <a:cs typeface="Roboto"/>
              <a:sym typeface="Roboto"/>
            </a:endParaRPr>
          </a:p>
          <a:p>
            <a:pPr indent="-304800" lvl="0" marL="457200" marR="0" rtl="0" algn="l">
              <a:lnSpc>
                <a:spcPct val="115000"/>
              </a:lnSpc>
              <a:spcBef>
                <a:spcPts val="1000"/>
              </a:spcBef>
              <a:spcAft>
                <a:spcPts val="0"/>
              </a:spcAft>
              <a:buClr>
                <a:srgbClr val="0093CD"/>
              </a:buClr>
              <a:buSzPts val="1200"/>
              <a:buFont typeface="Roboto"/>
              <a:buChar char="●"/>
            </a:pPr>
            <a:r>
              <a:rPr lang="en-GB">
                <a:latin typeface="Roboto"/>
                <a:ea typeface="Roboto"/>
                <a:cs typeface="Roboto"/>
                <a:sym typeface="Roboto"/>
              </a:rPr>
              <a:t>Zmiana cech tekstu, na przykład rodzaju gramatycznego</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27"/>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lang="en-GB"/>
              <a:t>Q&amp;A</a:t>
            </a:r>
            <a:endParaRPr/>
          </a:p>
        </p:txBody>
      </p:sp>
      <p:sp>
        <p:nvSpPr>
          <p:cNvPr id="721" name="Google Shape;721;p27"/>
          <p:cNvSpPr txBox="1"/>
          <p:nvPr>
            <p:ph idx="4"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GB"/>
              <a:t>Q&amp;A </a:t>
            </a:r>
            <a:endParaRPr/>
          </a:p>
        </p:txBody>
      </p:sp>
      <p:sp>
        <p:nvSpPr>
          <p:cNvPr id="722" name="Google Shape;722;p27"/>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GB"/>
              <a:t>Czas na pytania</a:t>
            </a:r>
            <a:endParaRPr/>
          </a:p>
        </p:txBody>
      </p:sp>
      <p:sp>
        <p:nvSpPr>
          <p:cNvPr id="723" name="Google Shape;723;p27"/>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Q&amp;A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3"/>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Co to jest wielki model językowy?</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548" name="Google Shape;548;p3"/>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GB"/>
              <a:t>Large Language Models</a:t>
            </a:r>
            <a:endParaRPr/>
          </a:p>
        </p:txBody>
      </p:sp>
      <p:sp>
        <p:nvSpPr>
          <p:cNvPr id="549" name="Google Shape;549;p3"/>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GB" sz="900"/>
              <a:t>Introduction to large language models</a:t>
            </a:r>
            <a:endParaRPr sz="900"/>
          </a:p>
          <a:p>
            <a:pPr indent="0" lvl="0" marL="0" marR="0" rtl="0" algn="r">
              <a:lnSpc>
                <a:spcPct val="100000"/>
              </a:lnSpc>
              <a:spcBef>
                <a:spcPts val="0"/>
              </a:spcBef>
              <a:spcAft>
                <a:spcPts val="0"/>
              </a:spcAft>
              <a:buClr>
                <a:schemeClr val="dk1"/>
              </a:buClr>
              <a:buSzPts val="11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t/>
            </a:r>
            <a:endParaRPr/>
          </a:p>
        </p:txBody>
      </p:sp>
      <p:sp>
        <p:nvSpPr>
          <p:cNvPr id="550" name="Google Shape;550;p3"/>
          <p:cNvSpPr txBox="1"/>
          <p:nvPr/>
        </p:nvSpPr>
        <p:spPr>
          <a:xfrm>
            <a:off x="185975" y="1164125"/>
            <a:ext cx="6935700" cy="3682500"/>
          </a:xfrm>
          <a:prstGeom prst="rect">
            <a:avLst/>
          </a:prstGeom>
          <a:noFill/>
          <a:ln>
            <a:noFill/>
          </a:ln>
        </p:spPr>
        <p:txBody>
          <a:bodyPr anchorCtr="0" anchor="ctr" bIns="91425" lIns="91425" spcFirstLastPara="1" rIns="91425" wrap="square" tIns="91425">
            <a:noAutofit/>
          </a:bodyPr>
          <a:lstStyle/>
          <a:p>
            <a:pPr indent="-304800" lvl="0" marL="457200" marR="0" rtl="0" algn="l">
              <a:lnSpc>
                <a:spcPct val="115000"/>
              </a:lnSpc>
              <a:spcBef>
                <a:spcPts val="0"/>
              </a:spcBef>
              <a:spcAft>
                <a:spcPts val="0"/>
              </a:spcAft>
              <a:buClr>
                <a:srgbClr val="0093CD"/>
              </a:buClr>
              <a:buSzPts val="1200"/>
              <a:buFont typeface="Roboto"/>
              <a:buChar char="●"/>
            </a:pPr>
            <a:r>
              <a:rPr lang="en-GB">
                <a:latin typeface="Roboto"/>
                <a:ea typeface="Roboto"/>
                <a:cs typeface="Roboto"/>
                <a:sym typeface="Roboto"/>
              </a:rPr>
              <a:t>Głęboka sieć neuronowa o miliardach parametrów</a:t>
            </a:r>
            <a:endParaRPr b="0" i="0" sz="1400" u="none" cap="none" strike="noStrike">
              <a:solidFill>
                <a:srgbClr val="000000"/>
              </a:solidFill>
              <a:latin typeface="Roboto"/>
              <a:ea typeface="Roboto"/>
              <a:cs typeface="Roboto"/>
              <a:sym typeface="Roboto"/>
            </a:endParaRPr>
          </a:p>
          <a:p>
            <a:pPr indent="-304800" lvl="0" marL="457200" marR="0" rtl="0" algn="l">
              <a:lnSpc>
                <a:spcPct val="115000"/>
              </a:lnSpc>
              <a:spcBef>
                <a:spcPts val="1000"/>
              </a:spcBef>
              <a:spcAft>
                <a:spcPts val="0"/>
              </a:spcAft>
              <a:buClr>
                <a:srgbClr val="0093CD"/>
              </a:buClr>
              <a:buSzPts val="1200"/>
              <a:buFont typeface="Roboto"/>
              <a:buChar char="●"/>
            </a:pPr>
            <a:r>
              <a:rPr lang="en-GB">
                <a:latin typeface="Roboto"/>
                <a:ea typeface="Roboto"/>
                <a:cs typeface="Roboto"/>
                <a:sym typeface="Roboto"/>
              </a:rPr>
              <a:t>Trenowana na ogromnych zbiorach danych z wykorzystaniem uczenia częściowo nadzorowanego</a:t>
            </a:r>
            <a:endParaRPr b="0" i="0" sz="1400" u="none" cap="none" strike="noStrike">
              <a:solidFill>
                <a:srgbClr val="000000"/>
              </a:solidFill>
              <a:latin typeface="Roboto"/>
              <a:ea typeface="Roboto"/>
              <a:cs typeface="Roboto"/>
              <a:sym typeface="Roboto"/>
            </a:endParaRPr>
          </a:p>
          <a:p>
            <a:pPr indent="-304800" lvl="0" marL="457200" marR="0" rtl="0" algn="l">
              <a:lnSpc>
                <a:spcPct val="115000"/>
              </a:lnSpc>
              <a:spcBef>
                <a:spcPts val="1000"/>
              </a:spcBef>
              <a:spcAft>
                <a:spcPts val="0"/>
              </a:spcAft>
              <a:buClr>
                <a:srgbClr val="0093CD"/>
              </a:buClr>
              <a:buSzPts val="1200"/>
              <a:buFont typeface="Roboto"/>
              <a:buChar char="●"/>
            </a:pPr>
            <a:r>
              <a:rPr lang="en-GB">
                <a:latin typeface="Roboto"/>
                <a:ea typeface="Roboto"/>
                <a:cs typeface="Roboto"/>
                <a:sym typeface="Roboto"/>
              </a:rPr>
              <a:t>Przetwarza i “rozumie” język</a:t>
            </a:r>
            <a:endParaRPr b="0" i="0" sz="1400" u="none" cap="none" strike="noStrike">
              <a:solidFill>
                <a:srgbClr val="000000"/>
              </a:solidFill>
              <a:latin typeface="Roboto"/>
              <a:ea typeface="Roboto"/>
              <a:cs typeface="Roboto"/>
              <a:sym typeface="Roboto"/>
            </a:endParaRPr>
          </a:p>
          <a:p>
            <a:pPr indent="-304800" lvl="0" marL="457200" marR="0" rtl="0" algn="l">
              <a:lnSpc>
                <a:spcPct val="115000"/>
              </a:lnSpc>
              <a:spcBef>
                <a:spcPts val="1000"/>
              </a:spcBef>
              <a:spcAft>
                <a:spcPts val="0"/>
              </a:spcAft>
              <a:buClr>
                <a:srgbClr val="0093CD"/>
              </a:buClr>
              <a:buSzPts val="1200"/>
              <a:buFont typeface="Roboto"/>
              <a:buChar char="●"/>
            </a:pPr>
            <a:r>
              <a:rPr lang="en-GB">
                <a:latin typeface="Roboto"/>
                <a:ea typeface="Roboto"/>
                <a:cs typeface="Roboto"/>
                <a:sym typeface="Roboto"/>
              </a:rPr>
              <a:t>Jest w stanie wykonać wiele zadań, w tym</a:t>
            </a:r>
            <a:r>
              <a:rPr b="0" i="0" lang="en-GB" sz="1400" u="none" cap="none" strike="noStrike">
                <a:solidFill>
                  <a:srgbClr val="000000"/>
                </a:solidFill>
                <a:latin typeface="Roboto"/>
                <a:ea typeface="Roboto"/>
                <a:cs typeface="Roboto"/>
                <a:sym typeface="Roboto"/>
              </a:rPr>
              <a:t>:</a:t>
            </a:r>
            <a:endParaRPr b="0" i="0" sz="1400" u="none" cap="none" strike="noStrike">
              <a:solidFill>
                <a:srgbClr val="000000"/>
              </a:solidFill>
              <a:latin typeface="Roboto"/>
              <a:ea typeface="Roboto"/>
              <a:cs typeface="Roboto"/>
              <a:sym typeface="Roboto"/>
            </a:endParaRPr>
          </a:p>
          <a:p>
            <a:pPr indent="-292100" lvl="1" marL="914400" marR="0" rtl="0" algn="l">
              <a:lnSpc>
                <a:spcPct val="115000"/>
              </a:lnSpc>
              <a:spcBef>
                <a:spcPts val="1000"/>
              </a:spcBef>
              <a:spcAft>
                <a:spcPts val="0"/>
              </a:spcAft>
              <a:buClr>
                <a:srgbClr val="0093CD"/>
              </a:buClr>
              <a:buSzPts val="1000"/>
              <a:buFont typeface="Roboto"/>
              <a:buChar char="○"/>
            </a:pPr>
            <a:r>
              <a:rPr lang="en-GB" sz="1200">
                <a:latin typeface="Roboto"/>
                <a:ea typeface="Roboto"/>
                <a:cs typeface="Roboto"/>
                <a:sym typeface="Roboto"/>
              </a:rPr>
              <a:t>Tłumaczenie automatyczne</a:t>
            </a:r>
            <a:endParaRPr b="0" i="0" sz="1200" u="none" cap="none" strike="noStrike">
              <a:solidFill>
                <a:srgbClr val="000000"/>
              </a:solidFill>
              <a:latin typeface="Roboto"/>
              <a:ea typeface="Roboto"/>
              <a:cs typeface="Roboto"/>
              <a:sym typeface="Roboto"/>
            </a:endParaRPr>
          </a:p>
          <a:p>
            <a:pPr indent="-292100" lvl="1" marL="914400" marR="0" rtl="0" algn="l">
              <a:lnSpc>
                <a:spcPct val="115000"/>
              </a:lnSpc>
              <a:spcBef>
                <a:spcPts val="1000"/>
              </a:spcBef>
              <a:spcAft>
                <a:spcPts val="0"/>
              </a:spcAft>
              <a:buClr>
                <a:srgbClr val="0093CD"/>
              </a:buClr>
              <a:buSzPts val="1000"/>
              <a:buFont typeface="Roboto"/>
              <a:buChar char="○"/>
            </a:pPr>
            <a:r>
              <a:rPr lang="en-GB" sz="1200">
                <a:latin typeface="Roboto"/>
                <a:ea typeface="Roboto"/>
                <a:cs typeface="Roboto"/>
                <a:sym typeface="Roboto"/>
              </a:rPr>
              <a:t>Streszczanie</a:t>
            </a:r>
            <a:endParaRPr b="0" i="0" sz="1200" u="none" cap="none" strike="noStrike">
              <a:solidFill>
                <a:srgbClr val="000000"/>
              </a:solidFill>
              <a:latin typeface="Roboto"/>
              <a:ea typeface="Roboto"/>
              <a:cs typeface="Roboto"/>
              <a:sym typeface="Roboto"/>
            </a:endParaRPr>
          </a:p>
          <a:p>
            <a:pPr indent="-292100" lvl="1" marL="914400" marR="0" rtl="0" algn="l">
              <a:lnSpc>
                <a:spcPct val="115000"/>
              </a:lnSpc>
              <a:spcBef>
                <a:spcPts val="1000"/>
              </a:spcBef>
              <a:spcAft>
                <a:spcPts val="0"/>
              </a:spcAft>
              <a:buClr>
                <a:srgbClr val="0093CD"/>
              </a:buClr>
              <a:buSzPts val="1000"/>
              <a:buFont typeface="Roboto"/>
              <a:buChar char="○"/>
            </a:pPr>
            <a:r>
              <a:rPr lang="en-GB" sz="1200">
                <a:latin typeface="Roboto"/>
                <a:ea typeface="Roboto"/>
                <a:cs typeface="Roboto"/>
                <a:sym typeface="Roboto"/>
              </a:rPr>
              <a:t>Generowanie tekstu</a:t>
            </a:r>
            <a:endParaRPr b="0" i="0" sz="1200" u="none" cap="none" strike="noStrike">
              <a:solidFill>
                <a:srgbClr val="000000"/>
              </a:solidFill>
              <a:latin typeface="Roboto"/>
              <a:ea typeface="Roboto"/>
              <a:cs typeface="Roboto"/>
              <a:sym typeface="Roboto"/>
            </a:endParaRPr>
          </a:p>
          <a:p>
            <a:pPr indent="-292100" lvl="1" marL="914400" marR="0" rtl="0" algn="l">
              <a:lnSpc>
                <a:spcPct val="115000"/>
              </a:lnSpc>
              <a:spcBef>
                <a:spcPts val="1000"/>
              </a:spcBef>
              <a:spcAft>
                <a:spcPts val="0"/>
              </a:spcAft>
              <a:buClr>
                <a:srgbClr val="0093CD"/>
              </a:buClr>
              <a:buSzPts val="1000"/>
              <a:buFont typeface="Roboto"/>
              <a:buChar char="○"/>
            </a:pPr>
            <a:r>
              <a:rPr lang="en-GB" sz="1200">
                <a:latin typeface="Roboto"/>
                <a:ea typeface="Roboto"/>
                <a:cs typeface="Roboto"/>
                <a:sym typeface="Roboto"/>
              </a:rPr>
              <a:t>Odpowiadanie na pytania</a:t>
            </a:r>
            <a:endParaRPr b="0" i="0" sz="1200" u="none" cap="none" strike="noStrike">
              <a:solidFill>
                <a:srgbClr val="000000"/>
              </a:solidFill>
              <a:latin typeface="Roboto"/>
              <a:ea typeface="Roboto"/>
              <a:cs typeface="Roboto"/>
              <a:sym typeface="Roboto"/>
            </a:endParaRPr>
          </a:p>
          <a:p>
            <a:pPr indent="-292100" lvl="1" marL="914400" marR="0" rtl="0" algn="l">
              <a:lnSpc>
                <a:spcPct val="115000"/>
              </a:lnSpc>
              <a:spcBef>
                <a:spcPts val="1000"/>
              </a:spcBef>
              <a:spcAft>
                <a:spcPts val="1000"/>
              </a:spcAft>
              <a:buClr>
                <a:srgbClr val="0093CD"/>
              </a:buClr>
              <a:buSzPts val="1000"/>
              <a:buFont typeface="Roboto"/>
              <a:buChar char="○"/>
            </a:pPr>
            <a:r>
              <a:rPr lang="en-GB" sz="1200">
                <a:latin typeface="Roboto"/>
                <a:ea typeface="Roboto"/>
                <a:cs typeface="Roboto"/>
                <a:sym typeface="Roboto"/>
              </a:rPr>
              <a:t>Klasyfikacja</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1ed4f846d4f_0_3"/>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Czy model językowy rozumie język</a:t>
            </a:r>
            <a:r>
              <a:rPr lang="en-GB"/>
              <a:t>?</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556" name="Google Shape;556;g1ed4f846d4f_0_3"/>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GB"/>
              <a:t>Large Language Models</a:t>
            </a:r>
            <a:endParaRPr/>
          </a:p>
        </p:txBody>
      </p:sp>
      <p:sp>
        <p:nvSpPr>
          <p:cNvPr id="557" name="Google Shape;557;g1ed4f846d4f_0_3"/>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GB" sz="900"/>
              <a:t>Introduction to large language models</a:t>
            </a:r>
            <a:endParaRPr sz="900"/>
          </a:p>
          <a:p>
            <a:pPr indent="0" lvl="0" marL="0" marR="0" rtl="0" algn="r">
              <a:lnSpc>
                <a:spcPct val="100000"/>
              </a:lnSpc>
              <a:spcBef>
                <a:spcPts val="0"/>
              </a:spcBef>
              <a:spcAft>
                <a:spcPts val="0"/>
              </a:spcAft>
              <a:buClr>
                <a:schemeClr val="dk1"/>
              </a:buClr>
              <a:buSzPts val="11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t/>
            </a:r>
            <a:endParaRPr/>
          </a:p>
        </p:txBody>
      </p:sp>
      <p:sp>
        <p:nvSpPr>
          <p:cNvPr id="558" name="Google Shape;558;g1ed4f846d4f_0_3"/>
          <p:cNvSpPr txBox="1"/>
          <p:nvPr/>
        </p:nvSpPr>
        <p:spPr>
          <a:xfrm>
            <a:off x="185975" y="1164125"/>
            <a:ext cx="6935700" cy="3682500"/>
          </a:xfrm>
          <a:prstGeom prst="rect">
            <a:avLst/>
          </a:prstGeom>
          <a:noFill/>
          <a:ln>
            <a:noFill/>
          </a:ln>
        </p:spPr>
        <p:txBody>
          <a:bodyPr anchorCtr="0" anchor="ctr" bIns="91425" lIns="91425" spcFirstLastPara="1" rIns="91425" wrap="square" tIns="91425">
            <a:noAutofit/>
          </a:bodyPr>
          <a:lstStyle/>
          <a:p>
            <a:pPr indent="-304800" lvl="0" marL="457200" marR="0" rtl="0" algn="l">
              <a:lnSpc>
                <a:spcPct val="115000"/>
              </a:lnSpc>
              <a:spcBef>
                <a:spcPts val="0"/>
              </a:spcBef>
              <a:spcAft>
                <a:spcPts val="0"/>
              </a:spcAft>
              <a:buClr>
                <a:srgbClr val="0093CD"/>
              </a:buClr>
              <a:buSzPts val="1200"/>
              <a:buFont typeface="Roboto"/>
              <a:buChar char="●"/>
            </a:pPr>
            <a:r>
              <a:rPr lang="en-GB">
                <a:latin typeface="Roboto"/>
                <a:ea typeface="Roboto"/>
                <a:cs typeface="Roboto"/>
                <a:sym typeface="Roboto"/>
              </a:rPr>
              <a:t>Jeff Hawkins and Sandra Blakeslee. 2004. On Intelligence. Times Books, USA.</a:t>
            </a:r>
            <a:endParaRPr>
              <a:latin typeface="Roboto"/>
              <a:ea typeface="Roboto"/>
              <a:cs typeface="Roboto"/>
              <a:sym typeface="Roboto"/>
            </a:endParaRPr>
          </a:p>
          <a:p>
            <a:pPr indent="0" lvl="0" marL="0" marR="0" rtl="0" algn="l">
              <a:lnSpc>
                <a:spcPct val="115000"/>
              </a:lnSpc>
              <a:spcBef>
                <a:spcPts val="0"/>
              </a:spcBef>
              <a:spcAft>
                <a:spcPts val="0"/>
              </a:spcAft>
              <a:buNone/>
            </a:pPr>
            <a:r>
              <a:t/>
            </a:r>
            <a:endParaRPr>
              <a:latin typeface="Roboto"/>
              <a:ea typeface="Roboto"/>
              <a:cs typeface="Roboto"/>
              <a:sym typeface="Roboto"/>
            </a:endParaRPr>
          </a:p>
          <a:p>
            <a:pPr indent="0" lvl="0" marL="0" marR="0" rtl="0" algn="l">
              <a:lnSpc>
                <a:spcPct val="115000"/>
              </a:lnSpc>
              <a:spcBef>
                <a:spcPts val="0"/>
              </a:spcBef>
              <a:spcAft>
                <a:spcPts val="0"/>
              </a:spcAft>
              <a:buNone/>
            </a:pPr>
            <a:r>
              <a:t/>
            </a:r>
            <a:endParaRPr>
              <a:latin typeface="Roboto"/>
              <a:ea typeface="Roboto"/>
              <a:cs typeface="Roboto"/>
              <a:sym typeface="Roboto"/>
            </a:endParaRPr>
          </a:p>
          <a:p>
            <a:pPr indent="0" lvl="0" marL="0" marR="0" rtl="0" algn="l">
              <a:lnSpc>
                <a:spcPct val="115000"/>
              </a:lnSpc>
              <a:spcBef>
                <a:spcPts val="0"/>
              </a:spcBef>
              <a:spcAft>
                <a:spcPts val="0"/>
              </a:spcAft>
              <a:buNone/>
            </a:pPr>
            <a:r>
              <a:t/>
            </a:r>
            <a:endParaRPr>
              <a:latin typeface="Roboto"/>
              <a:ea typeface="Roboto"/>
              <a:cs typeface="Roboto"/>
              <a:sym typeface="Roboto"/>
            </a:endParaRPr>
          </a:p>
          <a:p>
            <a:pPr indent="0" lvl="0" marL="0" marR="0" rtl="0" algn="l">
              <a:lnSpc>
                <a:spcPct val="115000"/>
              </a:lnSpc>
              <a:spcBef>
                <a:spcPts val="0"/>
              </a:spcBef>
              <a:spcAft>
                <a:spcPts val="0"/>
              </a:spcAft>
              <a:buNone/>
            </a:pPr>
            <a:r>
              <a:t/>
            </a:r>
            <a:endParaRPr>
              <a:latin typeface="Roboto"/>
              <a:ea typeface="Roboto"/>
              <a:cs typeface="Roboto"/>
              <a:sym typeface="Roboto"/>
            </a:endParaRPr>
          </a:p>
          <a:p>
            <a:pPr indent="0" lvl="0" marL="0" marR="0" rtl="0" algn="l">
              <a:lnSpc>
                <a:spcPct val="115000"/>
              </a:lnSpc>
              <a:spcBef>
                <a:spcPts val="0"/>
              </a:spcBef>
              <a:spcAft>
                <a:spcPts val="0"/>
              </a:spcAft>
              <a:buNone/>
            </a:pPr>
            <a:r>
              <a:t/>
            </a:r>
            <a:endParaRPr>
              <a:latin typeface="Roboto"/>
              <a:ea typeface="Roboto"/>
              <a:cs typeface="Roboto"/>
              <a:sym typeface="Roboto"/>
            </a:endParaRPr>
          </a:p>
          <a:p>
            <a:pPr indent="0" lvl="0" marL="0" marR="0" rtl="0" algn="l">
              <a:lnSpc>
                <a:spcPct val="115000"/>
              </a:lnSpc>
              <a:spcBef>
                <a:spcPts val="0"/>
              </a:spcBef>
              <a:spcAft>
                <a:spcPts val="0"/>
              </a:spcAft>
              <a:buNone/>
            </a:pPr>
            <a:r>
              <a:t/>
            </a:r>
            <a:endParaRPr>
              <a:latin typeface="Roboto"/>
              <a:ea typeface="Roboto"/>
              <a:cs typeface="Roboto"/>
              <a:sym typeface="Roboto"/>
            </a:endParaRPr>
          </a:p>
          <a:p>
            <a:pPr indent="0" lvl="0" marL="0" marR="0" rtl="0" algn="l">
              <a:lnSpc>
                <a:spcPct val="115000"/>
              </a:lnSpc>
              <a:spcBef>
                <a:spcPts val="0"/>
              </a:spcBef>
              <a:spcAft>
                <a:spcPts val="0"/>
              </a:spcAft>
              <a:buNone/>
            </a:pPr>
            <a:r>
              <a:t/>
            </a:r>
            <a:endParaRPr>
              <a:latin typeface="Roboto"/>
              <a:ea typeface="Roboto"/>
              <a:cs typeface="Roboto"/>
              <a:sym typeface="Roboto"/>
            </a:endParaRPr>
          </a:p>
          <a:p>
            <a:pPr indent="0" lvl="0" marL="0" marR="0" rtl="0" algn="l">
              <a:lnSpc>
                <a:spcPct val="115000"/>
              </a:lnSpc>
              <a:spcBef>
                <a:spcPts val="0"/>
              </a:spcBef>
              <a:spcAft>
                <a:spcPts val="0"/>
              </a:spcAft>
              <a:buNone/>
            </a:pPr>
            <a:r>
              <a:t/>
            </a:r>
            <a:endParaRPr>
              <a:latin typeface="Roboto"/>
              <a:ea typeface="Roboto"/>
              <a:cs typeface="Roboto"/>
              <a:sym typeface="Roboto"/>
            </a:endParaRPr>
          </a:p>
          <a:p>
            <a:pPr indent="0" lvl="0" marL="0" marR="0" rtl="0" algn="l">
              <a:lnSpc>
                <a:spcPct val="115000"/>
              </a:lnSpc>
              <a:spcBef>
                <a:spcPts val="0"/>
              </a:spcBef>
              <a:spcAft>
                <a:spcPts val="0"/>
              </a:spcAft>
              <a:buNone/>
            </a:pPr>
            <a:r>
              <a:t/>
            </a:r>
            <a:endParaRPr>
              <a:latin typeface="Roboto"/>
              <a:ea typeface="Roboto"/>
              <a:cs typeface="Roboto"/>
              <a:sym typeface="Roboto"/>
            </a:endParaRPr>
          </a:p>
          <a:p>
            <a:pPr indent="-317500" lvl="0" marL="457200" marR="0" rtl="0" algn="l">
              <a:lnSpc>
                <a:spcPct val="115000"/>
              </a:lnSpc>
              <a:spcBef>
                <a:spcPts val="0"/>
              </a:spcBef>
              <a:spcAft>
                <a:spcPts val="0"/>
              </a:spcAft>
              <a:buSzPts val="1400"/>
              <a:buFont typeface="Roboto"/>
              <a:buChar char="●"/>
            </a:pPr>
            <a:r>
              <a:rPr lang="en-GB">
                <a:latin typeface="Roboto"/>
                <a:ea typeface="Roboto"/>
                <a:cs typeface="Roboto"/>
                <a:sym typeface="Roboto"/>
              </a:rPr>
              <a:t>Zadaniem mózgu jest przewidywanie na podstawie wcześniej zebranych danych</a:t>
            </a:r>
            <a:endParaRPr>
              <a:latin typeface="Roboto"/>
              <a:ea typeface="Roboto"/>
              <a:cs typeface="Roboto"/>
              <a:sym typeface="Roboto"/>
            </a:endParaRPr>
          </a:p>
          <a:p>
            <a:pPr indent="0" lvl="0" marL="457200" marR="0" rtl="0" algn="l">
              <a:lnSpc>
                <a:spcPct val="115000"/>
              </a:lnSpc>
              <a:spcBef>
                <a:spcPts val="0"/>
              </a:spcBef>
              <a:spcAft>
                <a:spcPts val="0"/>
              </a:spcAft>
              <a:buNone/>
            </a:pPr>
            <a:r>
              <a:t/>
            </a:r>
            <a:endParaRPr>
              <a:latin typeface="Roboto"/>
              <a:ea typeface="Roboto"/>
              <a:cs typeface="Roboto"/>
              <a:sym typeface="Roboto"/>
            </a:endParaRPr>
          </a:p>
        </p:txBody>
      </p:sp>
      <p:pic>
        <p:nvPicPr>
          <p:cNvPr id="559" name="Google Shape;559;g1ed4f846d4f_0_3"/>
          <p:cNvPicPr preferRelativeResize="0"/>
          <p:nvPr/>
        </p:nvPicPr>
        <p:blipFill>
          <a:blip r:embed="rId3">
            <a:alphaModFix/>
          </a:blip>
          <a:stretch>
            <a:fillRect/>
          </a:stretch>
        </p:blipFill>
        <p:spPr>
          <a:xfrm>
            <a:off x="3087096" y="2017400"/>
            <a:ext cx="1133475" cy="1714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4"/>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Jak zbudować wielki model językowy?</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565" name="Google Shape;565;p4"/>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GB"/>
              <a:t>Architektura</a:t>
            </a:r>
            <a:endParaRPr/>
          </a:p>
        </p:txBody>
      </p:sp>
      <p:sp>
        <p:nvSpPr>
          <p:cNvPr id="566" name="Google Shape;566;p4"/>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GB" sz="900"/>
              <a:t>Introduction to large language models</a:t>
            </a:r>
            <a:endParaRPr sz="900"/>
          </a:p>
          <a:p>
            <a:pPr indent="0" lvl="0" marL="0" marR="0" rtl="0" algn="r">
              <a:lnSpc>
                <a:spcPct val="100000"/>
              </a:lnSpc>
              <a:spcBef>
                <a:spcPts val="0"/>
              </a:spcBef>
              <a:spcAft>
                <a:spcPts val="0"/>
              </a:spcAft>
              <a:buClr>
                <a:schemeClr val="dk1"/>
              </a:buClr>
              <a:buSzPts val="11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t/>
            </a:r>
            <a:endParaRPr/>
          </a:p>
        </p:txBody>
      </p:sp>
      <p:sp>
        <p:nvSpPr>
          <p:cNvPr id="567" name="Google Shape;567;p4"/>
          <p:cNvSpPr txBox="1"/>
          <p:nvPr/>
        </p:nvSpPr>
        <p:spPr>
          <a:xfrm>
            <a:off x="239250" y="1506600"/>
            <a:ext cx="5041200" cy="2130300"/>
          </a:xfrm>
          <a:prstGeom prst="rect">
            <a:avLst/>
          </a:prstGeom>
          <a:noFill/>
          <a:ln>
            <a:noFill/>
          </a:ln>
        </p:spPr>
        <p:txBody>
          <a:bodyPr anchorCtr="0" anchor="ctr" bIns="91425" lIns="91425" spcFirstLastPara="1" rIns="91425" wrap="square" tIns="91425">
            <a:noAutofit/>
          </a:bodyPr>
          <a:lstStyle/>
          <a:p>
            <a:pPr indent="-304800" lvl="0" marL="457200" marR="0" rtl="0" algn="l">
              <a:lnSpc>
                <a:spcPct val="115000"/>
              </a:lnSpc>
              <a:spcBef>
                <a:spcPts val="0"/>
              </a:spcBef>
              <a:spcAft>
                <a:spcPts val="0"/>
              </a:spcAft>
              <a:buClr>
                <a:srgbClr val="0093CD"/>
              </a:buClr>
              <a:buSzPts val="1200"/>
              <a:buFont typeface="Roboto"/>
              <a:buChar char="●"/>
            </a:pPr>
            <a:r>
              <a:rPr lang="en-GB">
                <a:latin typeface="Roboto"/>
                <a:ea typeface="Roboto"/>
                <a:cs typeface="Roboto"/>
                <a:sym typeface="Roboto"/>
              </a:rPr>
              <a:t>Oparte na architekturze transformer przedstawionej w:</a:t>
            </a:r>
            <a:r>
              <a:rPr b="0" i="0" lang="en-GB" sz="1400" u="none" cap="none" strike="noStrike">
                <a:solidFill>
                  <a:srgbClr val="000000"/>
                </a:solidFill>
                <a:latin typeface="Roboto"/>
                <a:ea typeface="Roboto"/>
                <a:cs typeface="Roboto"/>
                <a:sym typeface="Roboto"/>
              </a:rPr>
              <a:t> “Attention Is All You Need” (2017)</a:t>
            </a:r>
            <a:endParaRPr b="0" i="0" sz="1400" u="none" cap="none" strike="noStrike">
              <a:solidFill>
                <a:srgbClr val="000000"/>
              </a:solidFill>
              <a:latin typeface="Roboto"/>
              <a:ea typeface="Roboto"/>
              <a:cs typeface="Roboto"/>
              <a:sym typeface="Roboto"/>
            </a:endParaRPr>
          </a:p>
          <a:p>
            <a:pPr indent="-304800" lvl="0" marL="457200" marR="0" rtl="0" algn="l">
              <a:lnSpc>
                <a:spcPct val="115000"/>
              </a:lnSpc>
              <a:spcBef>
                <a:spcPts val="1000"/>
              </a:spcBef>
              <a:spcAft>
                <a:spcPts val="0"/>
              </a:spcAft>
              <a:buClr>
                <a:srgbClr val="0093CD"/>
              </a:buClr>
              <a:buSzPts val="1200"/>
              <a:buFont typeface="Roboto"/>
              <a:buChar char="●"/>
            </a:pPr>
            <a:r>
              <a:rPr lang="en-GB">
                <a:latin typeface="Roboto"/>
                <a:ea typeface="Roboto"/>
                <a:cs typeface="Roboto"/>
                <a:sym typeface="Roboto"/>
              </a:rPr>
              <a:t>Przetwarzanie równoległe</a:t>
            </a:r>
            <a:endParaRPr b="0" i="0" sz="1400" u="none" cap="none" strike="noStrike">
              <a:solidFill>
                <a:srgbClr val="000000"/>
              </a:solidFill>
              <a:latin typeface="Roboto"/>
              <a:ea typeface="Roboto"/>
              <a:cs typeface="Roboto"/>
              <a:sym typeface="Roboto"/>
            </a:endParaRPr>
          </a:p>
          <a:p>
            <a:pPr indent="-304800" lvl="0" marL="457200" marR="0" rtl="0" algn="l">
              <a:lnSpc>
                <a:spcPct val="115000"/>
              </a:lnSpc>
              <a:spcBef>
                <a:spcPts val="1000"/>
              </a:spcBef>
              <a:spcAft>
                <a:spcPts val="0"/>
              </a:spcAft>
              <a:buClr>
                <a:srgbClr val="0093CD"/>
              </a:buClr>
              <a:buSzPts val="1200"/>
              <a:buFont typeface="Roboto"/>
              <a:buChar char="●"/>
            </a:pPr>
            <a:r>
              <a:rPr lang="en-GB">
                <a:latin typeface="Roboto"/>
                <a:ea typeface="Roboto"/>
                <a:cs typeface="Roboto"/>
                <a:sym typeface="Roboto"/>
              </a:rPr>
              <a:t>Kodowanie pozycji</a:t>
            </a:r>
            <a:endParaRPr b="0" i="0" sz="1400" u="none" cap="none" strike="noStrike">
              <a:solidFill>
                <a:srgbClr val="000000"/>
              </a:solidFill>
              <a:latin typeface="Roboto"/>
              <a:ea typeface="Roboto"/>
              <a:cs typeface="Roboto"/>
              <a:sym typeface="Roboto"/>
            </a:endParaRPr>
          </a:p>
          <a:p>
            <a:pPr indent="-304800" lvl="0" marL="457200" marR="0" rtl="0" algn="l">
              <a:lnSpc>
                <a:spcPct val="115000"/>
              </a:lnSpc>
              <a:spcBef>
                <a:spcPts val="1000"/>
              </a:spcBef>
              <a:spcAft>
                <a:spcPts val="0"/>
              </a:spcAft>
              <a:buClr>
                <a:srgbClr val="0093CD"/>
              </a:buClr>
              <a:buSzPts val="1200"/>
              <a:buFont typeface="Roboto"/>
              <a:buChar char="●"/>
            </a:pPr>
            <a:r>
              <a:rPr lang="en-GB">
                <a:latin typeface="Roboto"/>
                <a:ea typeface="Roboto"/>
                <a:cs typeface="Roboto"/>
                <a:sym typeface="Roboto"/>
              </a:rPr>
              <a:t>Enkodery i dekodery</a:t>
            </a:r>
            <a:endParaRPr b="0" i="0" sz="1400" u="none" cap="none" strike="noStrike">
              <a:solidFill>
                <a:srgbClr val="000000"/>
              </a:solidFill>
              <a:latin typeface="Roboto"/>
              <a:ea typeface="Roboto"/>
              <a:cs typeface="Roboto"/>
              <a:sym typeface="Roboto"/>
            </a:endParaRPr>
          </a:p>
          <a:p>
            <a:pPr indent="-304800" lvl="0" marL="457200" marR="0" rtl="0" algn="l">
              <a:lnSpc>
                <a:spcPct val="115000"/>
              </a:lnSpc>
              <a:spcBef>
                <a:spcPts val="1000"/>
              </a:spcBef>
              <a:spcAft>
                <a:spcPts val="1000"/>
              </a:spcAft>
              <a:buClr>
                <a:srgbClr val="0093CD"/>
              </a:buClr>
              <a:buSzPts val="1200"/>
              <a:buFont typeface="Roboto"/>
              <a:buChar char="●"/>
            </a:pPr>
            <a:r>
              <a:rPr lang="en-GB">
                <a:latin typeface="Roboto"/>
                <a:ea typeface="Roboto"/>
                <a:cs typeface="Roboto"/>
                <a:sym typeface="Roboto"/>
              </a:rPr>
              <a:t>“</a:t>
            </a:r>
            <a:r>
              <a:rPr b="0" i="0" lang="en-GB" sz="1400" u="none" cap="none" strike="noStrike">
                <a:solidFill>
                  <a:srgbClr val="000000"/>
                </a:solidFill>
                <a:latin typeface="Roboto"/>
                <a:ea typeface="Roboto"/>
                <a:cs typeface="Roboto"/>
                <a:sym typeface="Roboto"/>
              </a:rPr>
              <a:t>Self-attentio</a:t>
            </a:r>
            <a:r>
              <a:rPr lang="en-GB">
                <a:latin typeface="Roboto"/>
                <a:ea typeface="Roboto"/>
                <a:cs typeface="Roboto"/>
                <a:sym typeface="Roboto"/>
              </a:rPr>
              <a:t>n”</a:t>
            </a:r>
            <a:endParaRPr b="0" i="0" sz="1400" u="none" cap="none" strike="noStrike">
              <a:solidFill>
                <a:srgbClr val="000000"/>
              </a:solidFill>
              <a:latin typeface="Roboto"/>
              <a:ea typeface="Roboto"/>
              <a:cs typeface="Roboto"/>
              <a:sym typeface="Roboto"/>
            </a:endParaRPr>
          </a:p>
        </p:txBody>
      </p:sp>
      <p:pic>
        <p:nvPicPr>
          <p:cNvPr id="568" name="Google Shape;568;p4"/>
          <p:cNvPicPr preferRelativeResize="0"/>
          <p:nvPr/>
        </p:nvPicPr>
        <p:blipFill rotWithShape="1">
          <a:blip r:embed="rId3">
            <a:alphaModFix/>
          </a:blip>
          <a:srcRect b="0" l="0" r="0" t="0"/>
          <a:stretch/>
        </p:blipFill>
        <p:spPr>
          <a:xfrm>
            <a:off x="5643175" y="1042125"/>
            <a:ext cx="2580591" cy="3704176"/>
          </a:xfrm>
          <a:prstGeom prst="rect">
            <a:avLst/>
          </a:prstGeom>
          <a:noFill/>
          <a:ln>
            <a:noFill/>
          </a:ln>
        </p:spPr>
      </p:pic>
      <p:pic>
        <p:nvPicPr>
          <p:cNvPr id="569" name="Google Shape;569;p4"/>
          <p:cNvPicPr preferRelativeResize="0"/>
          <p:nvPr/>
        </p:nvPicPr>
        <p:blipFill rotWithShape="1">
          <a:blip r:embed="rId4">
            <a:alphaModFix/>
          </a:blip>
          <a:srcRect b="16345" l="17293" r="0" t="0"/>
          <a:stretch/>
        </p:blipFill>
        <p:spPr>
          <a:xfrm>
            <a:off x="0" y="4272425"/>
            <a:ext cx="1305225" cy="871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
          <p:cNvSpPr txBox="1"/>
          <p:nvPr>
            <p:ph idx="1" type="subTitle"/>
          </p:nvPr>
        </p:nvSpPr>
        <p:spPr>
          <a:xfrm>
            <a:off x="92033" y="40320"/>
            <a:ext cx="6797400" cy="4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Podział wielkich modeli językowych</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575" name="Google Shape;575;p5"/>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GB"/>
              <a:t>Large Language Models</a:t>
            </a:r>
            <a:endParaRPr/>
          </a:p>
        </p:txBody>
      </p:sp>
      <p:sp>
        <p:nvSpPr>
          <p:cNvPr id="576" name="Google Shape;576;p5"/>
          <p:cNvSpPr txBox="1"/>
          <p:nvPr>
            <p:ph type="title"/>
          </p:nvPr>
        </p:nvSpPr>
        <p:spPr>
          <a:xfrm>
            <a:off x="6889315" y="0"/>
            <a:ext cx="22548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GB" sz="900"/>
              <a:t>Current solutions</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t/>
            </a:r>
            <a:endParaRPr/>
          </a:p>
        </p:txBody>
      </p:sp>
      <p:sp>
        <p:nvSpPr>
          <p:cNvPr id="577" name="Google Shape;577;p5"/>
          <p:cNvSpPr txBox="1"/>
          <p:nvPr/>
        </p:nvSpPr>
        <p:spPr>
          <a:xfrm>
            <a:off x="664450" y="1341300"/>
            <a:ext cx="3865200" cy="23388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1" lang="en-GB" sz="1600">
                <a:latin typeface="Roboto"/>
                <a:ea typeface="Roboto"/>
                <a:cs typeface="Roboto"/>
                <a:sym typeface="Roboto"/>
              </a:rPr>
              <a:t>Tylko enkodery</a:t>
            </a:r>
            <a:r>
              <a:rPr b="1" i="0" lang="en-GB" sz="1600" u="none" cap="none" strike="noStrike">
                <a:solidFill>
                  <a:srgbClr val="000000"/>
                </a:solidFill>
                <a:latin typeface="Roboto"/>
                <a:ea typeface="Roboto"/>
                <a:cs typeface="Roboto"/>
                <a:sym typeface="Roboto"/>
              </a:rPr>
              <a:t>:</a:t>
            </a:r>
            <a:br>
              <a:rPr b="1" i="0" lang="en-GB" sz="1600" u="none" cap="none" strike="noStrike">
                <a:solidFill>
                  <a:srgbClr val="000000"/>
                </a:solidFill>
                <a:latin typeface="Roboto"/>
                <a:ea typeface="Roboto"/>
                <a:cs typeface="Roboto"/>
                <a:sym typeface="Roboto"/>
              </a:rPr>
            </a:br>
            <a:endParaRPr b="1" i="0" sz="1600" u="none" cap="none" strike="noStrike">
              <a:solidFill>
                <a:srgbClr val="000000"/>
              </a:solidFill>
              <a:latin typeface="Roboto"/>
              <a:ea typeface="Roboto"/>
              <a:cs typeface="Roboto"/>
              <a:sym typeface="Roboto"/>
            </a:endParaRPr>
          </a:p>
          <a:p>
            <a:pPr indent="-304800" lvl="0" marL="457200" marR="0" rtl="0" algn="l">
              <a:lnSpc>
                <a:spcPct val="115000"/>
              </a:lnSpc>
              <a:spcBef>
                <a:spcPts val="0"/>
              </a:spcBef>
              <a:spcAft>
                <a:spcPts val="0"/>
              </a:spcAft>
              <a:buClr>
                <a:srgbClr val="0093CD"/>
              </a:buClr>
              <a:buSzPts val="1200"/>
              <a:buFont typeface="Roboto"/>
              <a:buChar char="●"/>
            </a:pPr>
            <a:r>
              <a:rPr b="0" i="0" lang="en-GB" sz="1400" u="none" cap="none" strike="noStrike">
                <a:solidFill>
                  <a:srgbClr val="000000"/>
                </a:solidFill>
                <a:latin typeface="Roboto"/>
                <a:ea typeface="Roboto"/>
                <a:cs typeface="Roboto"/>
                <a:sym typeface="Roboto"/>
              </a:rPr>
              <a:t>BERT</a:t>
            </a:r>
            <a:endParaRPr b="0" i="0" sz="1400" u="none" cap="none" strike="noStrike">
              <a:solidFill>
                <a:srgbClr val="000000"/>
              </a:solidFill>
              <a:latin typeface="Roboto"/>
              <a:ea typeface="Roboto"/>
              <a:cs typeface="Roboto"/>
              <a:sym typeface="Roboto"/>
            </a:endParaRPr>
          </a:p>
          <a:p>
            <a:pPr indent="-304800" lvl="0" marL="457200" marR="0" rtl="0" algn="l">
              <a:lnSpc>
                <a:spcPct val="115000"/>
              </a:lnSpc>
              <a:spcBef>
                <a:spcPts val="1000"/>
              </a:spcBef>
              <a:spcAft>
                <a:spcPts val="0"/>
              </a:spcAft>
              <a:buClr>
                <a:srgbClr val="0093CD"/>
              </a:buClr>
              <a:buSzPts val="1200"/>
              <a:buFont typeface="Roboto"/>
              <a:buChar char="●"/>
            </a:pPr>
            <a:r>
              <a:rPr lang="en-GB">
                <a:latin typeface="Roboto"/>
                <a:ea typeface="Roboto"/>
                <a:cs typeface="Roboto"/>
                <a:sym typeface="Roboto"/>
              </a:rPr>
              <a:t>Dwukierunkowe trenowanie kontekstu</a:t>
            </a:r>
            <a:endParaRPr b="0" i="0" sz="1400" u="none" cap="none" strike="noStrike">
              <a:solidFill>
                <a:srgbClr val="000000"/>
              </a:solidFill>
              <a:latin typeface="Roboto"/>
              <a:ea typeface="Roboto"/>
              <a:cs typeface="Roboto"/>
              <a:sym typeface="Roboto"/>
            </a:endParaRPr>
          </a:p>
          <a:p>
            <a:pPr indent="-304800" lvl="0" marL="457200" marR="0" rtl="0" algn="l">
              <a:lnSpc>
                <a:spcPct val="115000"/>
              </a:lnSpc>
              <a:spcBef>
                <a:spcPts val="1000"/>
              </a:spcBef>
              <a:spcAft>
                <a:spcPts val="0"/>
              </a:spcAft>
              <a:buClr>
                <a:srgbClr val="0093CD"/>
              </a:buClr>
              <a:buSzPts val="1200"/>
              <a:buFont typeface="Roboto"/>
              <a:buChar char="●"/>
            </a:pPr>
            <a:r>
              <a:rPr lang="en-GB">
                <a:latin typeface="Roboto"/>
                <a:ea typeface="Roboto"/>
                <a:cs typeface="Roboto"/>
                <a:sym typeface="Roboto"/>
              </a:rPr>
              <a:t>Zaprojektowany do rozumienia języka</a:t>
            </a:r>
            <a:endParaRPr b="0" i="0" sz="1400" u="none" cap="none" strike="noStrike">
              <a:solidFill>
                <a:srgbClr val="000000"/>
              </a:solidFill>
              <a:latin typeface="Roboto"/>
              <a:ea typeface="Roboto"/>
              <a:cs typeface="Roboto"/>
              <a:sym typeface="Roboto"/>
            </a:endParaRPr>
          </a:p>
          <a:p>
            <a:pPr indent="-304800" lvl="0" marL="457200" marR="0" rtl="0" algn="l">
              <a:lnSpc>
                <a:spcPct val="115000"/>
              </a:lnSpc>
              <a:spcBef>
                <a:spcPts val="1000"/>
              </a:spcBef>
              <a:spcAft>
                <a:spcPts val="1000"/>
              </a:spcAft>
              <a:buClr>
                <a:srgbClr val="0093CD"/>
              </a:buClr>
              <a:buSzPts val="1200"/>
              <a:buFont typeface="Roboto"/>
              <a:buChar char="●"/>
            </a:pPr>
            <a:r>
              <a:rPr lang="en-GB">
                <a:latin typeface="Roboto"/>
                <a:ea typeface="Roboto"/>
                <a:cs typeface="Roboto"/>
                <a:sym typeface="Roboto"/>
              </a:rPr>
              <a:t>Model autoenkodera</a:t>
            </a:r>
            <a:endParaRPr b="0" i="0" sz="1400" u="none" cap="none" strike="noStrike">
              <a:solidFill>
                <a:srgbClr val="000000"/>
              </a:solidFill>
              <a:latin typeface="Roboto"/>
              <a:ea typeface="Roboto"/>
              <a:cs typeface="Roboto"/>
              <a:sym typeface="Roboto"/>
            </a:endParaRPr>
          </a:p>
        </p:txBody>
      </p:sp>
      <p:sp>
        <p:nvSpPr>
          <p:cNvPr id="578" name="Google Shape;578;p5"/>
          <p:cNvSpPr txBox="1"/>
          <p:nvPr/>
        </p:nvSpPr>
        <p:spPr>
          <a:xfrm>
            <a:off x="4910025" y="1341300"/>
            <a:ext cx="3959700" cy="23388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1" lang="en-GB" sz="1600">
                <a:latin typeface="Roboto"/>
                <a:ea typeface="Roboto"/>
                <a:cs typeface="Roboto"/>
                <a:sym typeface="Roboto"/>
              </a:rPr>
              <a:t>Tylko dekodery</a:t>
            </a:r>
            <a:br>
              <a:rPr b="1" i="0" lang="en-GB" sz="1600" u="none" cap="none" strike="noStrike">
                <a:solidFill>
                  <a:srgbClr val="000000"/>
                </a:solidFill>
                <a:latin typeface="Roboto"/>
                <a:ea typeface="Roboto"/>
                <a:cs typeface="Roboto"/>
                <a:sym typeface="Roboto"/>
              </a:rPr>
            </a:br>
            <a:endParaRPr b="1" i="0" sz="1600" u="none" cap="none" strike="noStrike">
              <a:solidFill>
                <a:srgbClr val="000000"/>
              </a:solidFill>
              <a:latin typeface="Roboto"/>
              <a:ea typeface="Roboto"/>
              <a:cs typeface="Roboto"/>
              <a:sym typeface="Roboto"/>
            </a:endParaRPr>
          </a:p>
          <a:p>
            <a:pPr indent="-304800" lvl="0" marL="457200" marR="0" rtl="0" algn="l">
              <a:lnSpc>
                <a:spcPct val="115000"/>
              </a:lnSpc>
              <a:spcBef>
                <a:spcPts val="0"/>
              </a:spcBef>
              <a:spcAft>
                <a:spcPts val="0"/>
              </a:spcAft>
              <a:buClr>
                <a:srgbClr val="0093CD"/>
              </a:buClr>
              <a:buSzPts val="1200"/>
              <a:buFont typeface="Roboto"/>
              <a:buChar char="●"/>
            </a:pPr>
            <a:r>
              <a:rPr b="0" i="0" lang="en-GB" sz="1400" u="none" cap="none" strike="noStrike">
                <a:solidFill>
                  <a:srgbClr val="000000"/>
                </a:solidFill>
                <a:latin typeface="Roboto"/>
                <a:ea typeface="Roboto"/>
                <a:cs typeface="Roboto"/>
                <a:sym typeface="Roboto"/>
              </a:rPr>
              <a:t>GPT</a:t>
            </a:r>
            <a:endParaRPr b="0" i="0" sz="1400" u="none" cap="none" strike="noStrike">
              <a:solidFill>
                <a:srgbClr val="000000"/>
              </a:solidFill>
              <a:latin typeface="Roboto"/>
              <a:ea typeface="Roboto"/>
              <a:cs typeface="Roboto"/>
              <a:sym typeface="Roboto"/>
            </a:endParaRPr>
          </a:p>
          <a:p>
            <a:pPr indent="-304800" lvl="0" marL="457200" marR="0" rtl="0" algn="l">
              <a:lnSpc>
                <a:spcPct val="115000"/>
              </a:lnSpc>
              <a:spcBef>
                <a:spcPts val="1000"/>
              </a:spcBef>
              <a:spcAft>
                <a:spcPts val="0"/>
              </a:spcAft>
              <a:buClr>
                <a:srgbClr val="0093CD"/>
              </a:buClr>
              <a:buSzPts val="1200"/>
              <a:buFont typeface="Roboto"/>
              <a:buChar char="●"/>
            </a:pPr>
            <a:r>
              <a:rPr lang="en-GB">
                <a:latin typeface="Roboto"/>
                <a:ea typeface="Roboto"/>
                <a:cs typeface="Roboto"/>
                <a:sym typeface="Roboto"/>
              </a:rPr>
              <a:t>Jednokierunkowe trenowanie kontekstu</a:t>
            </a:r>
            <a:endParaRPr b="0" i="0" sz="1400" u="none" cap="none" strike="noStrike">
              <a:solidFill>
                <a:srgbClr val="000000"/>
              </a:solidFill>
              <a:latin typeface="Roboto"/>
              <a:ea typeface="Roboto"/>
              <a:cs typeface="Roboto"/>
              <a:sym typeface="Roboto"/>
            </a:endParaRPr>
          </a:p>
          <a:p>
            <a:pPr indent="-304800" lvl="0" marL="457200" marR="0" rtl="0" algn="l">
              <a:lnSpc>
                <a:spcPct val="115000"/>
              </a:lnSpc>
              <a:spcBef>
                <a:spcPts val="1000"/>
              </a:spcBef>
              <a:spcAft>
                <a:spcPts val="0"/>
              </a:spcAft>
              <a:buClr>
                <a:srgbClr val="0093CD"/>
              </a:buClr>
              <a:buSzPts val="1200"/>
              <a:buFont typeface="Roboto"/>
              <a:buChar char="●"/>
            </a:pPr>
            <a:r>
              <a:rPr lang="en-GB">
                <a:latin typeface="Roboto"/>
                <a:ea typeface="Roboto"/>
                <a:cs typeface="Roboto"/>
                <a:sym typeface="Roboto"/>
              </a:rPr>
              <a:t>Zaprojektowany do generowania języka</a:t>
            </a:r>
            <a:endParaRPr b="0" i="0" sz="1400" u="none" cap="none" strike="noStrike">
              <a:solidFill>
                <a:srgbClr val="000000"/>
              </a:solidFill>
              <a:latin typeface="Roboto"/>
              <a:ea typeface="Roboto"/>
              <a:cs typeface="Roboto"/>
              <a:sym typeface="Roboto"/>
            </a:endParaRPr>
          </a:p>
          <a:p>
            <a:pPr indent="-304800" lvl="0" marL="457200" marR="0" rtl="0" algn="l">
              <a:lnSpc>
                <a:spcPct val="115000"/>
              </a:lnSpc>
              <a:spcBef>
                <a:spcPts val="1000"/>
              </a:spcBef>
              <a:spcAft>
                <a:spcPts val="1000"/>
              </a:spcAft>
              <a:buClr>
                <a:srgbClr val="0093CD"/>
              </a:buClr>
              <a:buSzPts val="1200"/>
              <a:buFont typeface="Roboto"/>
              <a:buChar char="●"/>
            </a:pPr>
            <a:r>
              <a:rPr lang="en-GB">
                <a:latin typeface="Roboto"/>
                <a:ea typeface="Roboto"/>
                <a:cs typeface="Roboto"/>
                <a:sym typeface="Roboto"/>
              </a:rPr>
              <a:t>Model autoregresyjny</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8"/>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Parametry</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457200" marR="0" rtl="0" algn="l">
              <a:lnSpc>
                <a:spcPct val="150000"/>
              </a:lnSpc>
              <a:spcBef>
                <a:spcPts val="0"/>
              </a:spcBef>
              <a:spcAft>
                <a:spcPts val="0"/>
              </a:spcAft>
              <a:buSzPts val="3000"/>
              <a:buNone/>
            </a:pPr>
            <a:r>
              <a:t/>
            </a:r>
            <a:endParaRPr b="0" sz="1400"/>
          </a:p>
          <a:p>
            <a:pPr indent="0" lvl="0" marL="0" marR="0" rtl="0" algn="l">
              <a:lnSpc>
                <a:spcPct val="100000"/>
              </a:lnSpc>
              <a:spcBef>
                <a:spcPts val="0"/>
              </a:spcBef>
              <a:spcAft>
                <a:spcPts val="0"/>
              </a:spcAft>
              <a:buClr>
                <a:schemeClr val="dk1"/>
              </a:buClr>
              <a:buSzPts val="1100"/>
              <a:buFont typeface="Arial"/>
              <a:buNone/>
            </a:pPr>
            <a:r>
              <a:t/>
            </a:r>
            <a:endParaRPr sz="1400"/>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584" name="Google Shape;584;p8"/>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GB"/>
              <a:t>Co to są parametry?</a:t>
            </a:r>
            <a:endParaRPr/>
          </a:p>
        </p:txBody>
      </p:sp>
      <p:sp>
        <p:nvSpPr>
          <p:cNvPr id="585" name="Google Shape;585;p8"/>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GB" sz="900"/>
              <a:t>Current solutions</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t/>
            </a:r>
            <a:endParaRPr/>
          </a:p>
        </p:txBody>
      </p:sp>
      <p:sp>
        <p:nvSpPr>
          <p:cNvPr id="586" name="Google Shape;586;p8"/>
          <p:cNvSpPr txBox="1"/>
          <p:nvPr/>
        </p:nvSpPr>
        <p:spPr>
          <a:xfrm>
            <a:off x="213250" y="1284600"/>
            <a:ext cx="3539100" cy="30261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50000"/>
              </a:lnSpc>
              <a:spcBef>
                <a:spcPts val="0"/>
              </a:spcBef>
              <a:spcAft>
                <a:spcPts val="0"/>
              </a:spcAft>
              <a:buClr>
                <a:srgbClr val="000000"/>
              </a:buClr>
              <a:buSzPts val="1400"/>
              <a:buFont typeface="Arial"/>
              <a:buChar char="●"/>
            </a:pPr>
            <a:r>
              <a:rPr lang="en-GB"/>
              <a:t>Połączenia między neuronami mają przypisane </a:t>
            </a:r>
            <a:r>
              <a:rPr b="1" lang="en-GB"/>
              <a:t>wagi</a:t>
            </a:r>
            <a:endParaRPr b="1" i="0" sz="1400" u="none" cap="none" strike="noStrike">
              <a:solidFill>
                <a:srgbClr val="000000"/>
              </a:solidFill>
            </a:endParaRPr>
          </a:p>
          <a:p>
            <a:pPr indent="-317500" lvl="0" marL="457200" marR="0" rtl="0" algn="l">
              <a:lnSpc>
                <a:spcPct val="150000"/>
              </a:lnSpc>
              <a:spcBef>
                <a:spcPts val="0"/>
              </a:spcBef>
              <a:spcAft>
                <a:spcPts val="0"/>
              </a:spcAft>
              <a:buClr>
                <a:srgbClr val="000000"/>
              </a:buClr>
              <a:buSzPts val="1400"/>
              <a:buFont typeface="Arial"/>
              <a:buChar char="●"/>
            </a:pPr>
            <a:r>
              <a:rPr lang="en-GB"/>
              <a:t>Wagi to liczby rzeczywiste</a:t>
            </a:r>
            <a:endParaRPr b="0" i="0" sz="1400" u="none" cap="none" strike="noStrike">
              <a:solidFill>
                <a:srgbClr val="000000"/>
              </a:solidFill>
              <a:latin typeface="Arial"/>
              <a:ea typeface="Arial"/>
              <a:cs typeface="Arial"/>
              <a:sym typeface="Arial"/>
            </a:endParaRPr>
          </a:p>
          <a:p>
            <a:pPr indent="-317500" lvl="0" marL="457200" marR="0" rtl="0" algn="l">
              <a:lnSpc>
                <a:spcPct val="150000"/>
              </a:lnSpc>
              <a:spcBef>
                <a:spcPts val="0"/>
              </a:spcBef>
              <a:spcAft>
                <a:spcPts val="0"/>
              </a:spcAft>
              <a:buClr>
                <a:srgbClr val="000000"/>
              </a:buClr>
              <a:buSzPts val="1400"/>
              <a:buFont typeface="Arial"/>
              <a:buChar char="●"/>
            </a:pPr>
            <a:r>
              <a:rPr lang="en-GB"/>
              <a:t>Ich wartości są ustalane podczas trenowania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7" name="Google Shape;587;p8"/>
          <p:cNvPicPr preferRelativeResize="0"/>
          <p:nvPr/>
        </p:nvPicPr>
        <p:blipFill rotWithShape="1">
          <a:blip r:embed="rId3">
            <a:alphaModFix/>
          </a:blip>
          <a:srcRect b="0" l="0" r="0" t="0"/>
          <a:stretch/>
        </p:blipFill>
        <p:spPr>
          <a:xfrm>
            <a:off x="3904750" y="1026475"/>
            <a:ext cx="5086850" cy="371895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9"/>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Trendy</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593" name="Google Shape;593;p9"/>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Czy naprawdę im więcej parametrów, tym lepiej?</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594" name="Google Shape;594;p9"/>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GB" sz="900"/>
              <a:t>Current solutions</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t/>
            </a:r>
            <a:endParaRPr/>
          </a:p>
        </p:txBody>
      </p:sp>
      <p:pic>
        <p:nvPicPr>
          <p:cNvPr id="595" name="Google Shape;595;p9"/>
          <p:cNvPicPr preferRelativeResize="0"/>
          <p:nvPr/>
        </p:nvPicPr>
        <p:blipFill rotWithShape="1">
          <a:blip r:embed="rId3">
            <a:alphaModFix/>
          </a:blip>
          <a:srcRect b="0" l="0" r="0" t="0"/>
          <a:stretch/>
        </p:blipFill>
        <p:spPr>
          <a:xfrm>
            <a:off x="177763" y="874075"/>
            <a:ext cx="8788475" cy="4218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10"/>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Trendy</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601" name="Google Shape;601;p10"/>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Optymalne dotrenowanie modeli</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602" name="Google Shape;602;p10"/>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GB" sz="900"/>
              <a:t>Current solutions</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t/>
            </a:r>
            <a:endParaRPr/>
          </a:p>
        </p:txBody>
      </p:sp>
      <p:pic>
        <p:nvPicPr>
          <p:cNvPr id="603" name="Google Shape;603;p10"/>
          <p:cNvPicPr preferRelativeResize="0"/>
          <p:nvPr/>
        </p:nvPicPr>
        <p:blipFill rotWithShape="1">
          <a:blip r:embed="rId3">
            <a:alphaModFix/>
          </a:blip>
          <a:srcRect b="0" l="0" r="0" t="0"/>
          <a:stretch/>
        </p:blipFill>
        <p:spPr>
          <a:xfrm>
            <a:off x="962738" y="1083100"/>
            <a:ext cx="7218523" cy="4060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14"/>
          <p:cNvSpPr txBox="1"/>
          <p:nvPr>
            <p:ph idx="1" type="subTitle"/>
          </p:nvPr>
        </p:nvSpPr>
        <p:spPr>
          <a:xfrm>
            <a:off x="92033" y="40320"/>
            <a:ext cx="6783000" cy="4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Trendy</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609" name="Google Shape;609;p14"/>
          <p:cNvSpPr txBox="1"/>
          <p:nvPr>
            <p:ph idx="2" type="body"/>
          </p:nvPr>
        </p:nvSpPr>
        <p:spPr>
          <a:xfrm>
            <a:off x="92034" y="536575"/>
            <a:ext cx="7111500" cy="3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a:t>Rozmiar kontekstu</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610" name="Google Shape;610;p14"/>
          <p:cNvSpPr txBox="1"/>
          <p:nvPr>
            <p:ph type="title"/>
          </p:nvPr>
        </p:nvSpPr>
        <p:spPr>
          <a:xfrm>
            <a:off x="6858001" y="0"/>
            <a:ext cx="2286000" cy="268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GB" sz="900"/>
              <a:t>Current solutions</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sz="900"/>
          </a:p>
          <a:p>
            <a:pPr indent="0" lvl="0" marL="0" marR="0" rtl="0" algn="r">
              <a:lnSpc>
                <a:spcPct val="100000"/>
              </a:lnSpc>
              <a:spcBef>
                <a:spcPts val="0"/>
              </a:spcBef>
              <a:spcAft>
                <a:spcPts val="0"/>
              </a:spcAft>
              <a:buClr>
                <a:schemeClr val="dk1"/>
              </a:buClr>
              <a:buSzPts val="1100"/>
              <a:buFont typeface="Arial"/>
              <a:buNone/>
            </a:pPr>
            <a:r>
              <a:t/>
            </a:r>
            <a:endParaRPr/>
          </a:p>
          <a:p>
            <a:pPr indent="0" lvl="0" marL="0" marR="0" rtl="0" algn="r">
              <a:lnSpc>
                <a:spcPct val="100000"/>
              </a:lnSpc>
              <a:spcBef>
                <a:spcPts val="0"/>
              </a:spcBef>
              <a:spcAft>
                <a:spcPts val="0"/>
              </a:spcAft>
              <a:buClr>
                <a:srgbClr val="000000"/>
              </a:buClr>
              <a:buSzPts val="1400"/>
              <a:buFont typeface="Arial"/>
              <a:buNone/>
            </a:pPr>
            <a:r>
              <a:t/>
            </a:r>
            <a:endParaRPr/>
          </a:p>
        </p:txBody>
      </p:sp>
      <p:sp>
        <p:nvSpPr>
          <p:cNvPr id="611" name="Google Shape;611;p14"/>
          <p:cNvSpPr txBox="1"/>
          <p:nvPr/>
        </p:nvSpPr>
        <p:spPr>
          <a:xfrm>
            <a:off x="948600" y="3302225"/>
            <a:ext cx="72468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rPr b="1" lang="en-GB">
                <a:latin typeface="Roboto"/>
                <a:ea typeface="Roboto"/>
                <a:cs typeface="Roboto"/>
                <a:sym typeface="Roboto"/>
              </a:rPr>
              <a:t>Dla porównania</a:t>
            </a:r>
            <a:r>
              <a:rPr b="1" i="0" lang="en-GB" sz="1400" u="none" cap="none" strike="noStrike">
                <a:solidFill>
                  <a:srgbClr val="000000"/>
                </a:solidFill>
                <a:latin typeface="Roboto"/>
                <a:ea typeface="Roboto"/>
                <a:cs typeface="Roboto"/>
                <a:sym typeface="Roboto"/>
              </a:rPr>
              <a:t>:</a:t>
            </a:r>
            <a:endParaRPr b="1" i="0" sz="1400" u="none" cap="none" strike="noStrike">
              <a:solidFill>
                <a:srgbClr val="000000"/>
              </a:solidFill>
              <a:latin typeface="Roboto"/>
              <a:ea typeface="Roboto"/>
              <a:cs typeface="Roboto"/>
              <a:sym typeface="Roboto"/>
            </a:endParaRPr>
          </a:p>
          <a:p>
            <a:pPr indent="-317500" lvl="0" marL="457200" marR="0" rtl="0" algn="l">
              <a:lnSpc>
                <a:spcPct val="150000"/>
              </a:lnSpc>
              <a:spcBef>
                <a:spcPts val="0"/>
              </a:spcBef>
              <a:spcAft>
                <a:spcPts val="0"/>
              </a:spcAft>
              <a:buClr>
                <a:srgbClr val="007EB0"/>
              </a:buClr>
              <a:buSzPts val="1400"/>
              <a:buFont typeface="Roboto"/>
              <a:buChar char="●"/>
            </a:pPr>
            <a:r>
              <a:rPr b="0" i="0" lang="en-GB" sz="1400" u="none" cap="none" strike="noStrike">
                <a:solidFill>
                  <a:srgbClr val="000000"/>
                </a:solidFill>
                <a:latin typeface="Roboto"/>
                <a:ea typeface="Roboto"/>
                <a:cs typeface="Roboto"/>
                <a:sym typeface="Roboto"/>
              </a:rPr>
              <a:t>4k </a:t>
            </a:r>
            <a:r>
              <a:rPr lang="en-GB">
                <a:latin typeface="Roboto"/>
                <a:ea typeface="Roboto"/>
                <a:cs typeface="Roboto"/>
                <a:sym typeface="Roboto"/>
              </a:rPr>
              <a:t>tokenów</a:t>
            </a:r>
            <a:r>
              <a:rPr b="0" i="0" lang="en-GB" sz="1400" u="none" cap="none" strike="noStrike">
                <a:solidFill>
                  <a:srgbClr val="000000"/>
                </a:solidFill>
                <a:latin typeface="Roboto"/>
                <a:ea typeface="Roboto"/>
                <a:cs typeface="Roboto"/>
                <a:sym typeface="Roboto"/>
              </a:rPr>
              <a:t> </a:t>
            </a:r>
            <a:r>
              <a:rPr lang="en-GB">
                <a:latin typeface="Roboto"/>
                <a:ea typeface="Roboto"/>
                <a:cs typeface="Roboto"/>
                <a:sym typeface="Roboto"/>
              </a:rPr>
              <a:t>to około</a:t>
            </a:r>
            <a:r>
              <a:rPr b="0" i="0" lang="en-GB" sz="1400" u="none" cap="none" strike="noStrike">
                <a:solidFill>
                  <a:srgbClr val="000000"/>
                </a:solidFill>
                <a:latin typeface="Roboto"/>
                <a:ea typeface="Roboto"/>
                <a:cs typeface="Roboto"/>
                <a:sym typeface="Roboto"/>
              </a:rPr>
              <a:t> 3k </a:t>
            </a:r>
            <a:r>
              <a:rPr lang="en-GB">
                <a:latin typeface="Roboto"/>
                <a:ea typeface="Roboto"/>
                <a:cs typeface="Roboto"/>
                <a:sym typeface="Roboto"/>
              </a:rPr>
              <a:t>słów</a:t>
            </a:r>
            <a:endParaRPr b="0" i="0" sz="1400" u="none" cap="none" strike="noStrike">
              <a:solidFill>
                <a:srgbClr val="000000"/>
              </a:solidFill>
              <a:latin typeface="Roboto"/>
              <a:ea typeface="Roboto"/>
              <a:cs typeface="Roboto"/>
              <a:sym typeface="Roboto"/>
            </a:endParaRPr>
          </a:p>
          <a:p>
            <a:pPr indent="-317500" lvl="0" marL="457200" marR="0" rtl="0" algn="l">
              <a:lnSpc>
                <a:spcPct val="150000"/>
              </a:lnSpc>
              <a:spcBef>
                <a:spcPts val="0"/>
              </a:spcBef>
              <a:spcAft>
                <a:spcPts val="0"/>
              </a:spcAft>
              <a:buClr>
                <a:srgbClr val="007EB0"/>
              </a:buClr>
              <a:buSzPts val="1400"/>
              <a:buFont typeface="Roboto"/>
              <a:buChar char="●"/>
            </a:pPr>
            <a:r>
              <a:rPr b="0" i="0" lang="en-GB" sz="1400" u="none" cap="none" strike="noStrike">
                <a:solidFill>
                  <a:srgbClr val="000000"/>
                </a:solidFill>
                <a:latin typeface="Roboto"/>
                <a:ea typeface="Roboto"/>
                <a:cs typeface="Roboto"/>
                <a:sym typeface="Roboto"/>
              </a:rPr>
              <a:t>128k token</a:t>
            </a:r>
            <a:r>
              <a:rPr lang="en-GB">
                <a:latin typeface="Roboto"/>
                <a:ea typeface="Roboto"/>
                <a:cs typeface="Roboto"/>
                <a:sym typeface="Roboto"/>
              </a:rPr>
              <a:t>ów to około</a:t>
            </a:r>
            <a:r>
              <a:rPr b="0" i="0" lang="en-GB" sz="1400" u="none" cap="none" strike="noStrike">
                <a:solidFill>
                  <a:srgbClr val="000000"/>
                </a:solidFill>
                <a:latin typeface="Roboto"/>
                <a:ea typeface="Roboto"/>
                <a:cs typeface="Roboto"/>
                <a:sym typeface="Roboto"/>
              </a:rPr>
              <a:t> 240 </a:t>
            </a:r>
            <a:r>
              <a:rPr lang="en-GB">
                <a:latin typeface="Roboto"/>
                <a:ea typeface="Roboto"/>
                <a:cs typeface="Roboto"/>
                <a:sym typeface="Roboto"/>
              </a:rPr>
              <a:t>stron po</a:t>
            </a:r>
            <a:r>
              <a:rPr b="0" i="0" lang="en-GB" sz="1400" u="none" cap="none" strike="noStrike">
                <a:solidFill>
                  <a:srgbClr val="000000"/>
                </a:solidFill>
                <a:latin typeface="Roboto"/>
                <a:ea typeface="Roboto"/>
                <a:cs typeface="Roboto"/>
                <a:sym typeface="Roboto"/>
              </a:rPr>
              <a:t> 400 </a:t>
            </a:r>
            <a:r>
              <a:rPr lang="en-GB">
                <a:latin typeface="Roboto"/>
                <a:ea typeface="Roboto"/>
                <a:cs typeface="Roboto"/>
                <a:sym typeface="Roboto"/>
              </a:rPr>
              <a:t>słów na stronę</a:t>
            </a:r>
            <a:endParaRPr b="0" i="0" sz="1400" u="none" cap="none" strike="noStrike">
              <a:solidFill>
                <a:srgbClr val="000000"/>
              </a:solidFill>
              <a:latin typeface="Roboto"/>
              <a:ea typeface="Roboto"/>
              <a:cs typeface="Roboto"/>
              <a:sym typeface="Roboto"/>
            </a:endParaRPr>
          </a:p>
        </p:txBody>
      </p:sp>
      <p:graphicFrame>
        <p:nvGraphicFramePr>
          <p:cNvPr id="612" name="Google Shape;612;p14"/>
          <p:cNvGraphicFramePr/>
          <p:nvPr/>
        </p:nvGraphicFramePr>
        <p:xfrm>
          <a:off x="801485" y="1775420"/>
          <a:ext cx="3000000" cy="3000000"/>
        </p:xfrm>
        <a:graphic>
          <a:graphicData uri="http://schemas.openxmlformats.org/drawingml/2006/table">
            <a:tbl>
              <a:tblPr>
                <a:noFill/>
                <a:tableStyleId>{B205E1CD-3308-4276-9420-F0223E802EDB}</a:tableStyleId>
              </a:tblPr>
              <a:tblGrid>
                <a:gridCol w="1056275"/>
                <a:gridCol w="1056275"/>
                <a:gridCol w="1056275"/>
                <a:gridCol w="1056275"/>
                <a:gridCol w="1056275"/>
                <a:gridCol w="1056275"/>
                <a:gridCol w="1056275"/>
              </a:tblGrid>
              <a:tr h="384425">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solidFill>
                          <a:srgbClr val="FFFFFF"/>
                        </a:solidFill>
                        <a:latin typeface="Roboto"/>
                        <a:ea typeface="Roboto"/>
                        <a:cs typeface="Roboto"/>
                        <a:sym typeface="Roboto"/>
                      </a:endParaRPr>
                    </a:p>
                  </a:txBody>
                  <a:tcPr marT="63500" marB="63500" marR="63500" marL="63500" anchor="ctr">
                    <a:lnL cap="flat" cmpd="sng" w="12700">
                      <a:solidFill>
                        <a:srgbClr val="FFFFFF">
                          <a:alpha val="0"/>
                        </a:srgbClr>
                      </a:solidFill>
                      <a:prstDash val="solid"/>
                      <a:round/>
                      <a:headEnd len="sm" w="sm" type="none"/>
                      <a:tailEnd len="sm" w="sm" type="none"/>
                    </a:lnL>
                    <a:lnR cap="flat" cmpd="sng" w="9525">
                      <a:solidFill>
                        <a:srgbClr val="007EB0">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9525">
                      <a:solidFill>
                        <a:srgbClr val="007EB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solidFill>
                            <a:srgbClr val="FFFFFF"/>
                          </a:solidFill>
                          <a:latin typeface="Roboto"/>
                          <a:ea typeface="Roboto"/>
                          <a:cs typeface="Roboto"/>
                          <a:sym typeface="Roboto"/>
                        </a:rPr>
                        <a:t>GPT-3</a:t>
                      </a:r>
                      <a:endParaRPr b="1" sz="11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100"/>
                        <a:buFont typeface="Arial"/>
                        <a:buNone/>
                      </a:pPr>
                      <a:r>
                        <a:rPr b="1" lang="en-GB" sz="1100" u="none" cap="none" strike="noStrike">
                          <a:solidFill>
                            <a:srgbClr val="FFFFFF"/>
                          </a:solidFill>
                          <a:latin typeface="Roboto"/>
                          <a:ea typeface="Roboto"/>
                          <a:cs typeface="Roboto"/>
                          <a:sym typeface="Roboto"/>
                        </a:rPr>
                        <a:t>LLaMA</a:t>
                      </a:r>
                      <a:endParaRPr b="1" sz="1100" u="none" cap="none" strike="noStrike">
                        <a:solidFill>
                          <a:srgbClr val="FFFFFF"/>
                        </a:solidFill>
                        <a:latin typeface="Roboto"/>
                        <a:ea typeface="Roboto"/>
                        <a:cs typeface="Roboto"/>
                        <a:sym typeface="Roboto"/>
                      </a:endParaRPr>
                    </a:p>
                  </a:txBody>
                  <a:tcPr marT="63500" marB="63500" marR="63500" marL="63500" anchor="ctr">
                    <a:lnL cap="flat" cmpd="sng" w="9525">
                      <a:solidFill>
                        <a:srgbClr val="007EB0">
                          <a:alpha val="0"/>
                        </a:srgbClr>
                      </a:solidFill>
                      <a:prstDash val="solid"/>
                      <a:round/>
                      <a:headEnd len="sm" w="sm" type="none"/>
                      <a:tailEnd len="sm" w="sm" type="none"/>
                    </a:lnL>
                    <a:lnR cap="flat" cmpd="sng" w="9525">
                      <a:solidFill>
                        <a:srgbClr val="007EB0">
                          <a:alpha val="0"/>
                        </a:srgbClr>
                      </a:solidFill>
                      <a:prstDash val="solid"/>
                      <a:round/>
                      <a:headEnd len="sm" w="sm" type="none"/>
                      <a:tailEnd len="sm" w="sm" type="none"/>
                    </a:lnR>
                    <a:lnT cap="flat" cmpd="sng" w="9525">
                      <a:solidFill>
                        <a:srgbClr val="007EB0">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00A4E4"/>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solidFill>
                            <a:srgbClr val="FFFFFF"/>
                          </a:solidFill>
                          <a:latin typeface="Roboto"/>
                          <a:ea typeface="Roboto"/>
                          <a:cs typeface="Roboto"/>
                          <a:sym typeface="Roboto"/>
                        </a:rPr>
                        <a:t>GPT-3.5 Turbo</a:t>
                      </a:r>
                      <a:endParaRPr b="1" sz="1100" u="none" cap="none" strike="noStrike">
                        <a:solidFill>
                          <a:srgbClr val="FFFFFF"/>
                        </a:solidFill>
                        <a:latin typeface="Roboto"/>
                        <a:ea typeface="Roboto"/>
                        <a:cs typeface="Roboto"/>
                        <a:sym typeface="Roboto"/>
                      </a:endParaRPr>
                    </a:p>
                  </a:txBody>
                  <a:tcPr marT="63500" marB="63500" marR="63500" marL="63500" anchor="ctr">
                    <a:lnL cap="flat" cmpd="sng" w="9525">
                      <a:solidFill>
                        <a:srgbClr val="007EB0">
                          <a:alpha val="0"/>
                        </a:srgbClr>
                      </a:solidFill>
                      <a:prstDash val="solid"/>
                      <a:round/>
                      <a:headEnd len="sm" w="sm" type="none"/>
                      <a:tailEnd len="sm" w="sm" type="none"/>
                    </a:lnL>
                    <a:lnR cap="flat" cmpd="sng" w="9525">
                      <a:solidFill>
                        <a:srgbClr val="007EB0">
                          <a:alpha val="0"/>
                        </a:srgbClr>
                      </a:solidFill>
                      <a:prstDash val="solid"/>
                      <a:round/>
                      <a:headEnd len="sm" w="sm" type="none"/>
                      <a:tailEnd len="sm" w="sm" type="none"/>
                    </a:lnR>
                    <a:lnT cap="flat" cmpd="sng" w="9525">
                      <a:solidFill>
                        <a:srgbClr val="007EB0">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0093CD"/>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100" u="none" cap="none" strike="noStrike">
                          <a:solidFill>
                            <a:schemeClr val="lt1"/>
                          </a:solidFill>
                          <a:latin typeface="Roboto"/>
                          <a:ea typeface="Roboto"/>
                          <a:cs typeface="Roboto"/>
                          <a:sym typeface="Roboto"/>
                        </a:rPr>
                        <a:t>LLaMA 2</a:t>
                      </a:r>
                      <a:endParaRPr b="1" sz="1100" u="none" cap="none" strike="noStrike">
                        <a:solidFill>
                          <a:srgbClr val="FFFFFF"/>
                        </a:solidFill>
                        <a:latin typeface="Roboto"/>
                        <a:ea typeface="Roboto"/>
                        <a:cs typeface="Roboto"/>
                        <a:sym typeface="Roboto"/>
                      </a:endParaRPr>
                    </a:p>
                  </a:txBody>
                  <a:tcPr marT="63500" marB="63500" marR="63500" marL="63500" anchor="ctr">
                    <a:lnL cap="flat" cmpd="sng" w="9525">
                      <a:solidFill>
                        <a:srgbClr val="007EB0">
                          <a:alpha val="0"/>
                        </a:srgbClr>
                      </a:solidFill>
                      <a:prstDash val="solid"/>
                      <a:round/>
                      <a:headEnd len="sm" w="sm" type="none"/>
                      <a:tailEnd len="sm" w="sm" type="none"/>
                    </a:lnL>
                    <a:lnR cap="flat" cmpd="sng" w="9525">
                      <a:solidFill>
                        <a:srgbClr val="007EB0">
                          <a:alpha val="0"/>
                        </a:srgbClr>
                      </a:solidFill>
                      <a:prstDash val="solid"/>
                      <a:round/>
                      <a:headEnd len="sm" w="sm" type="none"/>
                      <a:tailEnd len="sm" w="sm" type="none"/>
                    </a:lnR>
                    <a:lnT cap="flat" cmpd="sng" w="9525">
                      <a:solidFill>
                        <a:srgbClr val="007EB0">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0084B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solidFill>
                            <a:srgbClr val="FFFFFF"/>
                          </a:solidFill>
                          <a:latin typeface="Roboto"/>
                          <a:ea typeface="Roboto"/>
                          <a:cs typeface="Roboto"/>
                          <a:sym typeface="Roboto"/>
                        </a:rPr>
                        <a:t>GPT-4</a:t>
                      </a:r>
                      <a:endParaRPr b="1" sz="1100" u="none" cap="none" strike="noStrike">
                        <a:solidFill>
                          <a:srgbClr val="FFFFFF"/>
                        </a:solidFill>
                        <a:latin typeface="Roboto"/>
                        <a:ea typeface="Roboto"/>
                        <a:cs typeface="Roboto"/>
                        <a:sym typeface="Roboto"/>
                      </a:endParaRPr>
                    </a:p>
                  </a:txBody>
                  <a:tcPr marT="63500" marB="63500" marR="63500" marL="63500" anchor="ctr">
                    <a:lnL cap="flat" cmpd="sng" w="9525">
                      <a:solidFill>
                        <a:srgbClr val="007EB0">
                          <a:alpha val="0"/>
                        </a:srgbClr>
                      </a:solidFill>
                      <a:prstDash val="solid"/>
                      <a:round/>
                      <a:headEnd len="sm" w="sm" type="none"/>
                      <a:tailEnd len="sm" w="sm" type="none"/>
                    </a:lnL>
                    <a:lnR cap="flat" cmpd="sng" w="9525">
                      <a:solidFill>
                        <a:srgbClr val="007EB0">
                          <a:alpha val="0"/>
                        </a:srgbClr>
                      </a:solidFill>
                      <a:prstDash val="solid"/>
                      <a:round/>
                      <a:headEnd len="sm" w="sm" type="none"/>
                      <a:tailEnd len="sm" w="sm" type="none"/>
                    </a:lnR>
                    <a:lnT cap="flat" cmpd="sng" w="9525">
                      <a:solidFill>
                        <a:srgbClr val="007EB0">
                          <a:alpha val="0"/>
                        </a:srgbClr>
                      </a:solidFill>
                      <a:prstDash val="solid"/>
                      <a:round/>
                      <a:headEnd len="sm" w="sm" type="none"/>
                      <a:tailEnd len="sm" w="sm" type="none"/>
                    </a:lnT>
                    <a:lnB cap="flat" cmpd="sng" w="9525">
                      <a:solidFill>
                        <a:srgbClr val="007EB0">
                          <a:alpha val="0"/>
                        </a:srgbClr>
                      </a:solidFill>
                      <a:prstDash val="solid"/>
                      <a:round/>
                      <a:headEnd len="sm" w="sm" type="none"/>
                      <a:tailEnd len="sm" w="sm" type="none"/>
                    </a:lnB>
                    <a:solidFill>
                      <a:srgbClr val="007EB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solidFill>
                            <a:srgbClr val="FFFFFF"/>
                          </a:solidFill>
                          <a:latin typeface="Roboto"/>
                          <a:ea typeface="Roboto"/>
                          <a:cs typeface="Roboto"/>
                          <a:sym typeface="Roboto"/>
                        </a:rPr>
                        <a:t>Claude 2</a:t>
                      </a:r>
                      <a:endParaRPr b="1" sz="1100" u="none" cap="none" strike="noStrike">
                        <a:solidFill>
                          <a:srgbClr val="FFFFFF"/>
                        </a:solidFill>
                        <a:latin typeface="Roboto"/>
                        <a:ea typeface="Roboto"/>
                        <a:cs typeface="Roboto"/>
                        <a:sym typeface="Roboto"/>
                      </a:endParaRPr>
                    </a:p>
                  </a:txBody>
                  <a:tcPr marT="63500" marB="63500" marR="63500" marL="63500" anchor="ctr">
                    <a:lnL cap="flat" cmpd="sng" w="9525">
                      <a:solidFill>
                        <a:srgbClr val="007EB0">
                          <a:alpha val="0"/>
                        </a:srgbClr>
                      </a:solidFill>
                      <a:prstDash val="solid"/>
                      <a:round/>
                      <a:headEnd len="sm" w="sm" type="none"/>
                      <a:tailEnd len="sm" w="sm" type="none"/>
                    </a:lnL>
                    <a:lnR cap="flat" cmpd="sng" w="9525">
                      <a:solidFill>
                        <a:srgbClr val="007EB0">
                          <a:alpha val="0"/>
                        </a:srgbClr>
                      </a:solidFill>
                      <a:prstDash val="solid"/>
                      <a:round/>
                      <a:headEnd len="sm" w="sm" type="none"/>
                      <a:tailEnd len="sm" w="sm" type="none"/>
                    </a:lnR>
                    <a:lnT cap="flat" cmpd="sng" w="9525">
                      <a:solidFill>
                        <a:srgbClr val="007EB0">
                          <a:alpha val="0"/>
                        </a:srgbClr>
                      </a:solidFill>
                      <a:prstDash val="solid"/>
                      <a:round/>
                      <a:headEnd len="sm" w="sm" type="none"/>
                      <a:tailEnd len="sm" w="sm" type="none"/>
                    </a:lnT>
                    <a:lnB cap="flat" cmpd="sng" w="9525">
                      <a:solidFill>
                        <a:srgbClr val="007EB0">
                          <a:alpha val="0"/>
                        </a:srgbClr>
                      </a:solidFill>
                      <a:prstDash val="solid"/>
                      <a:round/>
                      <a:headEnd len="sm" w="sm" type="none"/>
                      <a:tailEnd len="sm" w="sm" type="none"/>
                    </a:lnB>
                    <a:solidFill>
                      <a:srgbClr val="0076A4"/>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solidFill>
                            <a:srgbClr val="FFFFFF"/>
                          </a:solidFill>
                          <a:latin typeface="Roboto"/>
                          <a:ea typeface="Roboto"/>
                          <a:cs typeface="Roboto"/>
                          <a:sym typeface="Roboto"/>
                        </a:rPr>
                        <a:t>GPT-4 Turbo</a:t>
                      </a:r>
                      <a:endParaRPr b="1" sz="1100" u="none" cap="none" strike="noStrike">
                        <a:solidFill>
                          <a:srgbClr val="FFFFFF"/>
                        </a:solidFill>
                        <a:latin typeface="Roboto"/>
                        <a:ea typeface="Roboto"/>
                        <a:cs typeface="Roboto"/>
                        <a:sym typeface="Roboto"/>
                      </a:endParaRPr>
                    </a:p>
                  </a:txBody>
                  <a:tcPr marT="63500" marB="63500" marR="63500" marL="63500" anchor="ctr">
                    <a:lnL cap="flat" cmpd="sng" w="9525">
                      <a:solidFill>
                        <a:srgbClr val="007EB0">
                          <a:alpha val="0"/>
                        </a:srgbClr>
                      </a:solidFill>
                      <a:prstDash val="solid"/>
                      <a:round/>
                      <a:headEnd len="sm" w="sm" type="none"/>
                      <a:tailEnd len="sm" w="sm" type="none"/>
                    </a:lnL>
                    <a:lnR cap="flat" cmpd="sng" w="9525">
                      <a:solidFill>
                        <a:srgbClr val="007EB0">
                          <a:alpha val="0"/>
                        </a:srgbClr>
                      </a:solidFill>
                      <a:prstDash val="solid"/>
                      <a:round/>
                      <a:headEnd len="sm" w="sm" type="none"/>
                      <a:tailEnd len="sm" w="sm" type="none"/>
                    </a:lnR>
                    <a:lnT cap="flat" cmpd="sng" w="9525">
                      <a:solidFill>
                        <a:srgbClr val="007EB0">
                          <a:alpha val="0"/>
                        </a:srgbClr>
                      </a:solidFill>
                      <a:prstDash val="solid"/>
                      <a:round/>
                      <a:headEnd len="sm" w="sm" type="none"/>
                      <a:tailEnd len="sm" w="sm" type="none"/>
                    </a:lnT>
                    <a:lnB cap="flat" cmpd="sng" w="9525">
                      <a:solidFill>
                        <a:srgbClr val="007EB0">
                          <a:alpha val="0"/>
                        </a:srgbClr>
                      </a:solidFill>
                      <a:prstDash val="solid"/>
                      <a:round/>
                      <a:headEnd len="sm" w="sm" type="none"/>
                      <a:tailEnd len="sm" w="sm" type="none"/>
                    </a:lnB>
                    <a:solidFill>
                      <a:srgbClr val="00587B"/>
                    </a:solidFill>
                  </a:tcPr>
                </a:tc>
              </a:tr>
              <a:tr h="589425">
                <a:tc>
                  <a:txBody>
                    <a:bodyPr/>
                    <a:lstStyle/>
                    <a:p>
                      <a:pPr indent="0" lvl="0" marL="0" marR="0" rtl="0" algn="l">
                        <a:lnSpc>
                          <a:spcPct val="100000"/>
                        </a:lnSpc>
                        <a:spcBef>
                          <a:spcPts val="0"/>
                        </a:spcBef>
                        <a:spcAft>
                          <a:spcPts val="0"/>
                        </a:spcAft>
                        <a:buClr>
                          <a:schemeClr val="dk1"/>
                        </a:buClr>
                        <a:buSzPts val="1000"/>
                        <a:buFont typeface="Arial"/>
                        <a:buNone/>
                      </a:pPr>
                      <a:r>
                        <a:rPr b="1" lang="en-GB" sz="1000">
                          <a:solidFill>
                            <a:schemeClr val="dk1"/>
                          </a:solidFill>
                          <a:latin typeface="Roboto"/>
                          <a:ea typeface="Roboto"/>
                          <a:cs typeface="Roboto"/>
                          <a:sym typeface="Roboto"/>
                        </a:rPr>
                        <a:t>Rozmiar kontekstu</a:t>
                      </a:r>
                      <a:r>
                        <a:rPr b="1" lang="en-GB" sz="1000" u="none" cap="none" strike="noStrike">
                          <a:solidFill>
                            <a:schemeClr val="dk1"/>
                          </a:solidFill>
                          <a:latin typeface="Roboto"/>
                          <a:ea typeface="Roboto"/>
                          <a:cs typeface="Roboto"/>
                          <a:sym typeface="Roboto"/>
                        </a:rPr>
                        <a:t> (</a:t>
                      </a:r>
                      <a:r>
                        <a:rPr b="1" lang="en-GB" sz="1000">
                          <a:solidFill>
                            <a:schemeClr val="dk1"/>
                          </a:solidFill>
                          <a:latin typeface="Roboto"/>
                          <a:ea typeface="Roboto"/>
                          <a:cs typeface="Roboto"/>
                          <a:sym typeface="Roboto"/>
                        </a:rPr>
                        <a:t>tokeny</a:t>
                      </a:r>
                      <a:r>
                        <a:rPr b="1" lang="en-GB" sz="1000" u="none" cap="none" strike="noStrike">
                          <a:solidFill>
                            <a:schemeClr val="dk1"/>
                          </a:solidFill>
                          <a:latin typeface="Roboto"/>
                          <a:ea typeface="Roboto"/>
                          <a:cs typeface="Roboto"/>
                          <a:sym typeface="Roboto"/>
                        </a:rPr>
                        <a:t>)</a:t>
                      </a:r>
                      <a:endParaRPr b="1" sz="1000" u="none" cap="none" strike="noStrike">
                        <a:latin typeface="Roboto"/>
                        <a:ea typeface="Roboto"/>
                        <a:cs typeface="Roboto"/>
                        <a:sym typeface="Roboto"/>
                      </a:endParaRPr>
                    </a:p>
                  </a:txBody>
                  <a:tcPr marT="63500" marB="63500" marR="63500" marL="63500" anchor="ctr">
                    <a:lnL cap="flat" cmpd="sng" w="9525">
                      <a:solidFill>
                        <a:srgbClr val="007EB0">
                          <a:alpha val="0"/>
                        </a:srgbClr>
                      </a:solidFill>
                      <a:prstDash val="solid"/>
                      <a:round/>
                      <a:headEnd len="sm" w="sm" type="none"/>
                      <a:tailEnd len="sm" w="sm" type="none"/>
                    </a:lnL>
                    <a:lnR cap="flat" cmpd="sng" w="9525">
                      <a:solidFill>
                        <a:srgbClr val="0093CD"/>
                      </a:solidFill>
                      <a:prstDash val="dash"/>
                      <a:round/>
                      <a:headEnd len="sm" w="sm" type="none"/>
                      <a:tailEnd len="sm" w="sm" type="none"/>
                    </a:lnR>
                    <a:lnT cap="flat" cmpd="sng" w="9525">
                      <a:solidFill>
                        <a:srgbClr val="007EB0">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E5F4FA"/>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900" u="none" cap="none" strike="noStrike">
                          <a:solidFill>
                            <a:schemeClr val="dk1"/>
                          </a:solidFill>
                          <a:latin typeface="Roboto"/>
                          <a:ea typeface="Roboto"/>
                          <a:cs typeface="Roboto"/>
                          <a:sym typeface="Roboto"/>
                        </a:rPr>
                        <a:t>2k</a:t>
                      </a:r>
                      <a:endParaRPr sz="900" u="none" cap="none" strike="noStrike">
                        <a:latin typeface="Roboto"/>
                        <a:ea typeface="Roboto"/>
                        <a:cs typeface="Roboto"/>
                        <a:sym typeface="Roboto"/>
                      </a:endParaRPr>
                    </a:p>
                  </a:txBody>
                  <a:tcPr marT="63500" marB="63500" marR="63500" marL="63500" anchor="ctr">
                    <a:lnL cap="flat" cmpd="sng" w="9525">
                      <a:solidFill>
                        <a:srgbClr val="0093CD"/>
                      </a:solidFill>
                      <a:prstDash val="dash"/>
                      <a:round/>
                      <a:headEnd len="sm" w="sm" type="none"/>
                      <a:tailEnd len="sm" w="sm" type="none"/>
                    </a:lnL>
                    <a:lnR cap="flat" cmpd="sng" w="9525">
                      <a:solidFill>
                        <a:srgbClr val="0093CD"/>
                      </a:solidFill>
                      <a:prstDash val="dash"/>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E5F4FA"/>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900" u="none" cap="none" strike="noStrike">
                          <a:solidFill>
                            <a:schemeClr val="dk1"/>
                          </a:solidFill>
                          <a:latin typeface="Roboto"/>
                          <a:ea typeface="Roboto"/>
                          <a:cs typeface="Roboto"/>
                          <a:sym typeface="Roboto"/>
                        </a:rPr>
                        <a:t>16k</a:t>
                      </a:r>
                      <a:endParaRPr sz="900" u="none" cap="none" strike="noStrike">
                        <a:latin typeface="Roboto"/>
                        <a:ea typeface="Roboto"/>
                        <a:cs typeface="Roboto"/>
                        <a:sym typeface="Roboto"/>
                      </a:endParaRPr>
                    </a:p>
                  </a:txBody>
                  <a:tcPr marT="63500" marB="63500" marR="63500" marL="63500" anchor="ctr">
                    <a:lnL cap="flat" cmpd="sng" w="9525">
                      <a:solidFill>
                        <a:srgbClr val="0093CD"/>
                      </a:solidFill>
                      <a:prstDash val="dash"/>
                      <a:round/>
                      <a:headEnd len="sm" w="sm" type="none"/>
                      <a:tailEnd len="sm" w="sm" type="none"/>
                    </a:lnL>
                    <a:lnR cap="flat" cmpd="sng" w="9525">
                      <a:solidFill>
                        <a:srgbClr val="0093CD"/>
                      </a:solidFill>
                      <a:prstDash val="dash"/>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E5F4FA"/>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900" u="none" cap="none" strike="noStrike">
                          <a:solidFill>
                            <a:schemeClr val="dk1"/>
                          </a:solidFill>
                          <a:latin typeface="Roboto"/>
                          <a:ea typeface="Roboto"/>
                          <a:cs typeface="Roboto"/>
                          <a:sym typeface="Roboto"/>
                        </a:rPr>
                        <a:t>32k</a:t>
                      </a:r>
                      <a:endParaRPr sz="900" u="none" cap="none" strike="noStrike">
                        <a:latin typeface="Roboto"/>
                        <a:ea typeface="Roboto"/>
                        <a:cs typeface="Roboto"/>
                        <a:sym typeface="Roboto"/>
                      </a:endParaRPr>
                    </a:p>
                  </a:txBody>
                  <a:tcPr marT="63500" marB="63500" marR="63500" marL="63500" anchor="ctr">
                    <a:lnL cap="flat" cmpd="sng" w="9525">
                      <a:solidFill>
                        <a:srgbClr val="0093CD"/>
                      </a:solidFill>
                      <a:prstDash val="dash"/>
                      <a:round/>
                      <a:headEnd len="sm" w="sm" type="none"/>
                      <a:tailEnd len="sm" w="sm" type="none"/>
                    </a:lnL>
                    <a:lnR cap="flat" cmpd="sng" w="9525">
                      <a:solidFill>
                        <a:srgbClr val="0093CD"/>
                      </a:solidFill>
                      <a:prstDash val="dash"/>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E5F4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GB" sz="900" u="none" cap="none" strike="noStrike">
                          <a:latin typeface="Roboto"/>
                          <a:ea typeface="Roboto"/>
                          <a:cs typeface="Roboto"/>
                          <a:sym typeface="Roboto"/>
                        </a:rPr>
                        <a:t>32k</a:t>
                      </a:r>
                      <a:endParaRPr sz="900" u="none" cap="none" strike="noStrike">
                        <a:latin typeface="Roboto"/>
                        <a:ea typeface="Roboto"/>
                        <a:cs typeface="Roboto"/>
                        <a:sym typeface="Roboto"/>
                      </a:endParaRPr>
                    </a:p>
                  </a:txBody>
                  <a:tcPr marT="63500" marB="63500" marR="63500" marL="63500" anchor="ctr">
                    <a:lnL cap="flat" cmpd="sng" w="9525">
                      <a:solidFill>
                        <a:srgbClr val="0093CD"/>
                      </a:solidFill>
                      <a:prstDash val="dash"/>
                      <a:round/>
                      <a:headEnd len="sm" w="sm" type="none"/>
                      <a:tailEnd len="sm" w="sm" type="none"/>
                    </a:lnL>
                    <a:lnR cap="flat" cmpd="sng" w="9525">
                      <a:solidFill>
                        <a:srgbClr val="CCE9F5"/>
                      </a:solidFill>
                      <a:prstDash val="solid"/>
                      <a:round/>
                      <a:headEnd len="sm" w="sm" type="none"/>
                      <a:tailEnd len="sm" w="sm" type="none"/>
                    </a:lnR>
                    <a:lnT cap="flat" cmpd="sng" w="9525">
                      <a:solidFill>
                        <a:srgbClr val="007EB0">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E5F4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GB" sz="900" u="none" cap="none" strike="noStrike">
                          <a:solidFill>
                            <a:schemeClr val="dk1"/>
                          </a:solidFill>
                          <a:latin typeface="Roboto"/>
                          <a:ea typeface="Roboto"/>
                          <a:cs typeface="Roboto"/>
                          <a:sym typeface="Roboto"/>
                        </a:rPr>
                        <a:t>100k</a:t>
                      </a:r>
                      <a:endParaRPr sz="900" u="none" cap="none" strike="noStrike">
                        <a:latin typeface="Roboto"/>
                        <a:ea typeface="Roboto"/>
                        <a:cs typeface="Roboto"/>
                        <a:sym typeface="Roboto"/>
                      </a:endParaRPr>
                    </a:p>
                  </a:txBody>
                  <a:tcPr marT="63500" marB="63500" marR="63500" marL="63500" anchor="ctr">
                    <a:lnL cap="flat" cmpd="sng" w="9525">
                      <a:solidFill>
                        <a:srgbClr val="CCE9F5"/>
                      </a:solidFill>
                      <a:prstDash val="solid"/>
                      <a:round/>
                      <a:headEnd len="sm" w="sm" type="none"/>
                      <a:tailEnd len="sm" w="sm" type="none"/>
                    </a:lnL>
                    <a:lnR cap="flat" cmpd="sng" w="9525">
                      <a:solidFill>
                        <a:srgbClr val="CCE9F5"/>
                      </a:solidFill>
                      <a:prstDash val="solid"/>
                      <a:round/>
                      <a:headEnd len="sm" w="sm" type="none"/>
                      <a:tailEnd len="sm" w="sm" type="none"/>
                    </a:lnR>
                    <a:lnT cap="flat" cmpd="sng" w="9525">
                      <a:solidFill>
                        <a:srgbClr val="007EB0">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E5F4FA"/>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GB" sz="900" u="none" cap="none" strike="noStrike">
                          <a:solidFill>
                            <a:schemeClr val="dk1"/>
                          </a:solidFill>
                          <a:latin typeface="Roboto"/>
                          <a:ea typeface="Roboto"/>
                          <a:cs typeface="Roboto"/>
                          <a:sym typeface="Roboto"/>
                        </a:rPr>
                        <a:t>128k</a:t>
                      </a:r>
                      <a:endParaRPr sz="900" u="none" cap="none" strike="noStrike">
                        <a:solidFill>
                          <a:schemeClr val="dk1"/>
                        </a:solidFill>
                        <a:latin typeface="Roboto"/>
                        <a:ea typeface="Roboto"/>
                        <a:cs typeface="Roboto"/>
                        <a:sym typeface="Roboto"/>
                      </a:endParaRPr>
                    </a:p>
                  </a:txBody>
                  <a:tcPr marT="63500" marB="63500" marR="63500" marL="63500" anchor="ctr">
                    <a:lnL cap="flat" cmpd="sng" w="9525">
                      <a:solidFill>
                        <a:srgbClr val="CCE9F5"/>
                      </a:solidFill>
                      <a:prstDash val="solid"/>
                      <a:round/>
                      <a:headEnd len="sm" w="sm" type="none"/>
                      <a:tailEnd len="sm" w="sm" type="none"/>
                    </a:lnL>
                    <a:lnR cap="flat" cmpd="sng" w="9525">
                      <a:solidFill>
                        <a:srgbClr val="007EB0">
                          <a:alpha val="0"/>
                        </a:srgbClr>
                      </a:solidFill>
                      <a:prstDash val="solid"/>
                      <a:round/>
                      <a:headEnd len="sm" w="sm" type="none"/>
                      <a:tailEnd len="sm" w="sm" type="none"/>
                    </a:lnR>
                    <a:lnT cap="flat" cmpd="sng" w="9525">
                      <a:solidFill>
                        <a:srgbClr val="007EB0">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E5F4FA"/>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XTM main BRAND theme">
  <a:themeElements>
    <a:clrScheme name="Simple Light">
      <a:dk1>
        <a:srgbClr val="000000"/>
      </a:dk1>
      <a:lt1>
        <a:srgbClr val="FFFFFF"/>
      </a:lt1>
      <a:dk2>
        <a:srgbClr val="A7A7B3"/>
      </a:dk2>
      <a:lt2>
        <a:srgbClr val="E5F4FA"/>
      </a:lt2>
      <a:accent1>
        <a:srgbClr val="0093CD"/>
      </a:accent1>
      <a:accent2>
        <a:srgbClr val="C4F750"/>
      </a:accent2>
      <a:accent3>
        <a:srgbClr val="C964CF"/>
      </a:accent3>
      <a:accent4>
        <a:srgbClr val="CCE9F5"/>
      </a:accent4>
      <a:accent5>
        <a:srgbClr val="F9FFED"/>
      </a:accent5>
      <a:accent6>
        <a:srgbClr val="793C7D"/>
      </a:accent6>
      <a:hlink>
        <a:srgbClr val="0076A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XTM main BRAND theme">
  <a:themeElements>
    <a:clrScheme name="Simple Light">
      <a:dk1>
        <a:srgbClr val="000000"/>
      </a:dk1>
      <a:lt1>
        <a:srgbClr val="FFFFFF"/>
      </a:lt1>
      <a:dk2>
        <a:srgbClr val="A7A7B3"/>
      </a:dk2>
      <a:lt2>
        <a:srgbClr val="E5F4FA"/>
      </a:lt2>
      <a:accent1>
        <a:srgbClr val="0093CD"/>
      </a:accent1>
      <a:accent2>
        <a:srgbClr val="C4F750"/>
      </a:accent2>
      <a:accent3>
        <a:srgbClr val="C964CF"/>
      </a:accent3>
      <a:accent4>
        <a:srgbClr val="CCE9F5"/>
      </a:accent4>
      <a:accent5>
        <a:srgbClr val="F9FFED"/>
      </a:accent5>
      <a:accent6>
        <a:srgbClr val="793C7D"/>
      </a:accent6>
      <a:hlink>
        <a:srgbClr val="0076A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