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Poppins"/>
      <p:regular r:id="rId26"/>
      <p:bold r:id="rId27"/>
      <p:italic r:id="rId28"/>
      <p:boldItalic r:id="rId29"/>
    </p:embeddedFont>
    <p:embeddedFont>
      <p:font typeface="Source Code Pro"/>
      <p:regular r:id="rId30"/>
      <p:bold r:id="rId31"/>
      <p:italic r:id="rId32"/>
      <p:boldItalic r:id="rId33"/>
    </p:embeddedFont>
    <p:embeddedFont>
      <p:font typeface="PT Sans"/>
      <p:regular r:id="rId34"/>
      <p:bold r:id="rId35"/>
      <p:italic r:id="rId36"/>
      <p:boldItalic r:id="rId37"/>
    </p:embeddedFont>
    <p:embeddedFont>
      <p:font typeface="IBM Plex Mon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BMPlexMono-italic.fntdata"/><Relationship Id="rId20" Type="http://schemas.openxmlformats.org/officeDocument/2006/relationships/slide" Target="slides/slide16.xml"/><Relationship Id="rId41" Type="http://schemas.openxmlformats.org/officeDocument/2006/relationships/font" Target="fonts/IBMPlexMono-boldItalic.fntdata"/><Relationship Id="rId22" Type="http://schemas.openxmlformats.org/officeDocument/2006/relationships/font" Target="fonts/Roboto-regular.fntdata"/><Relationship Id="rId21" Type="http://schemas.openxmlformats.org/officeDocument/2006/relationships/slide" Target="slides/slide17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oppins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Poppins-italic.fntdata"/><Relationship Id="rId27" Type="http://schemas.openxmlformats.org/officeDocument/2006/relationships/font" Target="fonts/Poppi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oppi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CodePro-bold.fntdata"/><Relationship Id="rId30" Type="http://schemas.openxmlformats.org/officeDocument/2006/relationships/font" Target="fonts/SourceCodePro-regular.fntdata"/><Relationship Id="rId11" Type="http://schemas.openxmlformats.org/officeDocument/2006/relationships/slide" Target="slides/slide7.xml"/><Relationship Id="rId33" Type="http://schemas.openxmlformats.org/officeDocument/2006/relationships/font" Target="fonts/SourceCodePro-boldItalic.fntdata"/><Relationship Id="rId10" Type="http://schemas.openxmlformats.org/officeDocument/2006/relationships/slide" Target="slides/slide6.xml"/><Relationship Id="rId32" Type="http://schemas.openxmlformats.org/officeDocument/2006/relationships/font" Target="fonts/SourceCodePro-italic.fntdata"/><Relationship Id="rId13" Type="http://schemas.openxmlformats.org/officeDocument/2006/relationships/slide" Target="slides/slide9.xml"/><Relationship Id="rId35" Type="http://schemas.openxmlformats.org/officeDocument/2006/relationships/font" Target="fonts/PTSans-bold.fntdata"/><Relationship Id="rId12" Type="http://schemas.openxmlformats.org/officeDocument/2006/relationships/slide" Target="slides/slide8.xml"/><Relationship Id="rId34" Type="http://schemas.openxmlformats.org/officeDocument/2006/relationships/font" Target="fonts/PTSans-regular.fntdata"/><Relationship Id="rId15" Type="http://schemas.openxmlformats.org/officeDocument/2006/relationships/slide" Target="slides/slide11.xml"/><Relationship Id="rId37" Type="http://schemas.openxmlformats.org/officeDocument/2006/relationships/font" Target="fonts/PTSans-boldItalic.fntdata"/><Relationship Id="rId14" Type="http://schemas.openxmlformats.org/officeDocument/2006/relationships/slide" Target="slides/slide10.xml"/><Relationship Id="rId36" Type="http://schemas.openxmlformats.org/officeDocument/2006/relationships/font" Target="fonts/PTSans-italic.fntdata"/><Relationship Id="rId17" Type="http://schemas.openxmlformats.org/officeDocument/2006/relationships/slide" Target="slides/slide13.xml"/><Relationship Id="rId39" Type="http://schemas.openxmlformats.org/officeDocument/2006/relationships/font" Target="fonts/IBMPlexMono-bold.fntdata"/><Relationship Id="rId16" Type="http://schemas.openxmlformats.org/officeDocument/2006/relationships/slide" Target="slides/slide12.xml"/><Relationship Id="rId38" Type="http://schemas.openxmlformats.org/officeDocument/2006/relationships/font" Target="fonts/IBMPlexMono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inecone.io/learn/series/faiss/vector-indexes/" TargetMode="External"/><Relationship Id="rId3" Type="http://schemas.openxmlformats.org/officeDocument/2006/relationships/hyperlink" Target="https://weaviate.io/developers/weaviate/concepts/vector-index" TargetMode="External"/><Relationship Id="rId4" Type="http://schemas.openxmlformats.org/officeDocument/2006/relationships/hyperlink" Target="https://www.datastax.com/guides/what-is-a-vector-index" TargetMode="External"/><Relationship Id="rId9" Type="http://schemas.openxmlformats.org/officeDocument/2006/relationships/hyperlink" Target="https://www.capellasolutions.com/blog/chromadb-vs-elasticsearch-a-technical-comparison-for-vector-search" TargetMode="External"/><Relationship Id="rId5" Type="http://schemas.openxmlformats.org/officeDocument/2006/relationships/hyperlink" Target="https://zilliz.com/learn/vector-index" TargetMode="External"/><Relationship Id="rId6" Type="http://schemas.openxmlformats.org/officeDocument/2006/relationships/hyperlink" Target="https://www.pinecone.io/learn/series/faiss/locality-sensitive-hashing/" TargetMode="External"/><Relationship Id="rId7" Type="http://schemas.openxmlformats.org/officeDocument/2006/relationships/hyperlink" Target="https://towardsdatascience.com/similarity-search-knn-inverted-file-index-7cab80cc0e79" TargetMode="External"/><Relationship Id="rId8" Type="http://schemas.openxmlformats.org/officeDocument/2006/relationships/hyperlink" Target="https://ignite.apache.org/docs/latest/machine-learning/binary-classification/ann" TargetMode="External"/><Relationship Id="rId11" Type="http://schemas.openxmlformats.org/officeDocument/2006/relationships/hyperlink" Target="https://courses.cs.duke.edu/compsci516/fall19/Lectures/Lecture-10-tree-hash-index.pdf" TargetMode="External"/><Relationship Id="rId10" Type="http://schemas.openxmlformats.org/officeDocument/2006/relationships/hyperlink" Target="https://github.com/erikbern/ann-benchmarks" TargetMode="External"/><Relationship Id="rId13" Type="http://schemas.openxmlformats.org/officeDocument/2006/relationships/hyperlink" Target="https://thedataquarry.com/posts/vector-db-3/" TargetMode="External"/><Relationship Id="rId12" Type="http://schemas.openxmlformats.org/officeDocument/2006/relationships/hyperlink" Target="https://zilliz.com/learn/vector-index" TargetMode="External"/><Relationship Id="rId15" Type="http://schemas.openxmlformats.org/officeDocument/2006/relationships/hyperlink" Target="https://arxiv.org/pdf/2101.12631.pdf" TargetMode="External"/><Relationship Id="rId14" Type="http://schemas.openxmlformats.org/officeDocument/2006/relationships/hyperlink" Target="https://clickhouse.com/docs/en/engines/table-engines/mergetree-family/annindexes" TargetMode="External"/><Relationship Id="rId17" Type="http://schemas.openxmlformats.org/officeDocument/2006/relationships/hyperlink" Target="https://www.amazon.science/blog/more-efficient-approximate-nearest-neighbor-search" TargetMode="External"/><Relationship Id="rId16" Type="http://schemas.openxmlformats.org/officeDocument/2006/relationships/hyperlink" Target="https://pub.towardsai.net/approximate-nearest-neighbors-d93d24507f8c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wardsdatascience.com/similarity-search-blending-inverted-file-index-and-product-quantization-a8e508c765fa" TargetMode="External"/><Relationship Id="rId3" Type="http://schemas.openxmlformats.org/officeDocument/2006/relationships/hyperlink" Target="https://towardsdatascience.com/similarity-search-part-4-hierarchical-navigable-small-world-hnsw-2aad4fe87d37" TargetMode="External"/><Relationship Id="rId4" Type="http://schemas.openxmlformats.org/officeDocument/2006/relationships/hyperlink" Target="https://towardsdatascience.com/similarity-search-with-ivfpq-9c6348fd4db3" TargetMode="External"/><Relationship Id="rId5" Type="http://schemas.openxmlformats.org/officeDocument/2006/relationships/hyperlink" Target="https://arxiv.org/abs/1603.09320" TargetMode="External"/><Relationship Id="rId6" Type="http://schemas.openxmlformats.org/officeDocument/2006/relationships/hyperlink" Target="https://www.pinecone.io/learn/series/faiss/hnsw/" TargetMode="External"/><Relationship Id="rId7" Type="http://schemas.openxmlformats.org/officeDocument/2006/relationships/hyperlink" Target="https://github.com/vearch/vearch/wiki/Hnsw-Real-time-Index-Detailed-Design" TargetMode="External"/><Relationship Id="rId8" Type="http://schemas.openxmlformats.org/officeDocument/2006/relationships/hyperlink" Target="http://ethen8181.github.io/machine-learning/deep_learning/multi_label/nsw.html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romptingguide.ai/techniques/rag" TargetMode="External"/><Relationship Id="rId3" Type="http://schemas.openxmlformats.org/officeDocument/2006/relationships/hyperlink" Target="https://cs.stanford.edu/~myasu/blog/racm3/" TargetMode="External"/><Relationship Id="rId4" Type="http://schemas.openxmlformats.org/officeDocument/2006/relationships/hyperlink" Target="https://www.pinecone.io/learn/retrieval-augmented-generation/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dataquarry.com/posts/vector-db-1/#timeline" TargetMode="External"/><Relationship Id="rId3" Type="http://schemas.openxmlformats.org/officeDocument/2006/relationships/hyperlink" Target="https://weaviate.io/developers/academy/zero_to_mvp/queries_2/generative" TargetMode="External"/><Relationship Id="rId4" Type="http://schemas.openxmlformats.org/officeDocument/2006/relationships/hyperlink" Target="https://www.pinecone.io/learn/what-is-similarity-search/" TargetMode="External"/><Relationship Id="rId5" Type="http://schemas.openxmlformats.org/officeDocument/2006/relationships/hyperlink" Target="https://towardsdatascience.com/all-you-need-to-know-about-vector-databases-and-how-to-use-them-to-augment-your-llm-apps-596f39adfedb" TargetMode="External"/><Relationship Id="rId6" Type="http://schemas.openxmlformats.org/officeDocument/2006/relationships/hyperlink" Target="https://www.pinecone.io/learn/series/faiss/hnsw/" TargetMode="External"/><Relationship Id="rId7" Type="http://schemas.openxmlformats.org/officeDocument/2006/relationships/hyperlink" Target="https://arxiv.org/pdf/2212.07588.pdf" TargetMode="External"/><Relationship Id="rId8" Type="http://schemas.openxmlformats.org/officeDocument/2006/relationships/hyperlink" Target="https://github.com/cozodb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eaviate.io/blog/hybrid-search-explained" TargetMode="External"/><Relationship Id="rId3" Type="http://schemas.openxmlformats.org/officeDocument/2006/relationships/hyperlink" Target="https://www.youtube.com/watch?app=desktop&amp;v=1a8bdIjjO1A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eaviate.io/blog/vector-embeddings-explained" TargetMode="External"/><Relationship Id="rId3" Type="http://schemas.openxmlformats.org/officeDocument/2006/relationships/hyperlink" Target="https://en.wikipedia.org/wiki/Reverse_image_search" TargetMode="External"/><Relationship Id="rId4" Type="http://schemas.openxmlformats.org/officeDocument/2006/relationships/hyperlink" Target="https://www.pinecone.io/learn/vector-search-basics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tascience.stackexchange.com/questions/60817/document-embedding-vs-locality-sensitive-hashing-for-document-clustering" TargetMode="External"/><Relationship Id="rId3" Type="http://schemas.openxmlformats.org/officeDocument/2006/relationships/hyperlink" Target="https://randorithms.com/2019/09/19/Visual-LSH.html" TargetMode="External"/><Relationship Id="rId4" Type="http://schemas.openxmlformats.org/officeDocument/2006/relationships/hyperlink" Target="https://towardsdatascience.com/fast-near-duplicate-image-search-using-locality-sensitive-hashing-d4c16058efcb" TargetMode="External"/><Relationship Id="rId5" Type="http://schemas.openxmlformats.org/officeDocument/2006/relationships/hyperlink" Target="https://towardsdatascience.com/understanding-locality-sensitive-hashing-49f6d1f6134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maurer.com/which-vector-similarity-metric-should-i-use/" TargetMode="External"/><Relationship Id="rId10" Type="http://schemas.openxmlformats.org/officeDocument/2006/relationships/hyperlink" Target="https://www.pinecone.io/learn/series/faiss/locality-sensitive-hashing/" TargetMode="External"/><Relationship Id="rId13" Type="http://schemas.openxmlformats.org/officeDocument/2006/relationships/hyperlink" Target="https://github.com/filipradenovic/cnnimageretrieval-pytorch/issues/40" TargetMode="External"/><Relationship Id="rId12" Type="http://schemas.openxmlformats.org/officeDocument/2006/relationships/hyperlink" Target="https://www.pinecone.io/learn/vector-similarity/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wwinsights.com/ai/similarity-metrics-vector-databases/" TargetMode="External"/><Relationship Id="rId3" Type="http://schemas.openxmlformats.org/officeDocument/2006/relationships/hyperlink" Target="https://www.imaurer.com/which-vector-similarity-metric-should-i-use/" TargetMode="External"/><Relationship Id="rId4" Type="http://schemas.openxmlformats.org/officeDocument/2006/relationships/hyperlink" Target="https://www.pinecone.io/learn/vector-similarity/" TargetMode="External"/><Relationship Id="rId9" Type="http://schemas.openxmlformats.org/officeDocument/2006/relationships/hyperlink" Target="https://stats.stackexchange.com/questions/146221/is-cosine-similarity-identical-to-l2-normalized-euclidean-distance" TargetMode="External"/><Relationship Id="rId15" Type="http://schemas.openxmlformats.org/officeDocument/2006/relationships/hyperlink" Target="https://www.reddit.com/r/MachineLearning/comments/p4hja2/d_reason_behind_low_performance_of_cosine/" TargetMode="External"/><Relationship Id="rId14" Type="http://schemas.openxmlformats.org/officeDocument/2006/relationships/hyperlink" Target="https://cmp.felk.cvut.cz/~radenfil/publications/Radenovic-TR-2019-01.pdf" TargetMode="External"/><Relationship Id="rId17" Type="http://schemas.openxmlformats.org/officeDocument/2006/relationships/hyperlink" Target="https://www.picsellia.com/post/an-in-depth-guide-to-contrastive-learning-in-ai" TargetMode="External"/><Relationship Id="rId16" Type="http://schemas.openxmlformats.org/officeDocument/2006/relationships/hyperlink" Target="https://gowrishankar.info/blog/introduction-to-contrastive-loss-similarity-metric-as-an-objective-function/" TargetMode="External"/><Relationship Id="rId5" Type="http://schemas.openxmlformats.org/officeDocument/2006/relationships/hyperlink" Target="https://github.com/nmslib/hnswlib/blob/master/ALGO_PARAMS.md" TargetMode="External"/><Relationship Id="rId19" Type="http://schemas.openxmlformats.org/officeDocument/2006/relationships/hyperlink" Target="https://stats.stackexchange.com/questions/341535/curse-of-dimensionality-does-cosine-similarity-work-better-and-if-so-why" TargetMode="External"/><Relationship Id="rId6" Type="http://schemas.openxmlformats.org/officeDocument/2006/relationships/hyperlink" Target="https://github.com/chroma-core/chroma/issues/588" TargetMode="External"/><Relationship Id="rId18" Type="http://schemas.openxmlformats.org/officeDocument/2006/relationships/hyperlink" Target="https://datascience.stackexchange.com/questions/27726/when-to-use-cosine-simlarity-over-euclidean-similarity" TargetMode="External"/><Relationship Id="rId7" Type="http://schemas.openxmlformats.org/officeDocument/2006/relationships/hyperlink" Target="https://dawn.cs.stanford.edu/2019/10/10/noneuclidean/" TargetMode="External"/><Relationship Id="rId8" Type="http://schemas.openxmlformats.org/officeDocument/2006/relationships/hyperlink" Target="https://weaviate.io/blog/distance-metrics-in-vector-search" TargetMode="External"/></Relationships>
</file>

<file path=ppt/notesSlides/_rels/notesSlide7.xml.rels><?xml version="1.0" encoding="UTF-8" standalone="yes"?><Relationships xmlns="http://schemas.openxmlformats.org/package/2006/relationships"><Relationship Id="rId20" Type="http://schemas.openxmlformats.org/officeDocument/2006/relationships/hyperlink" Target="https://towardsdatascience.com/metric-learning-loss-functions-5b67b3da99a5" TargetMode="External"/><Relationship Id="rId22" Type="http://schemas.openxmlformats.org/officeDocument/2006/relationships/hyperlink" Target="https://gombru.github.io/2019/04/03/ranking_loss/" TargetMode="External"/><Relationship Id="rId21" Type="http://schemas.openxmlformats.org/officeDocument/2006/relationships/hyperlink" Target="https://medium.com/self-supervised-learning/introduction-to-self-supervised-learning-ssl-e556b9139617" TargetMode="External"/><Relationship Id="rId24" Type="http://schemas.openxmlformats.org/officeDocument/2006/relationships/hyperlink" Target="https://huggingface.co/blog/MarkusStoll/embeddings-during-fine-tuning-of-vision-transform" TargetMode="External"/><Relationship Id="rId23" Type="http://schemas.openxmlformats.org/officeDocument/2006/relationships/hyperlink" Target="https://medium.com/@jyotsana.cg/deep-metric-learning-supervised-approaches-f5555c57a888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space.mit.edu/bitstream/handle/1721.1/129400/2003.11539.pdf?sequence=1&amp;isAllowed=y" TargetMode="External"/><Relationship Id="rId3" Type="http://schemas.openxmlformats.org/officeDocument/2006/relationships/hyperlink" Target="https://arxiv.org/pdf/2003.08505.pdf" TargetMode="External"/><Relationship Id="rId4" Type="http://schemas.openxmlformats.org/officeDocument/2006/relationships/hyperlink" Target="https://arxiv.org/pdf/2003.08983.pdf" TargetMode="External"/><Relationship Id="rId9" Type="http://schemas.openxmlformats.org/officeDocument/2006/relationships/hyperlink" Target="https://www.v7labs.com/blog/contrastive-learning-guide" TargetMode="External"/><Relationship Id="rId26" Type="http://schemas.openxmlformats.org/officeDocument/2006/relationships/hyperlink" Target="https://www.reddit.com/r/MLQuestions/comments/10ohrqo/understanding_the_clip_loss_function/" TargetMode="External"/><Relationship Id="rId25" Type="http://schemas.openxmlformats.org/officeDocument/2006/relationships/hyperlink" Target="https://hav4ik.github.io/articles/deep-metric-learning-survey#what-is-sota" TargetMode="External"/><Relationship Id="rId28" Type="http://schemas.openxmlformats.org/officeDocument/2006/relationships/hyperlink" Target="https://minimizeregret.com/post/2020/04/26/are-you-sure-this-embedding-is-good-enough/" TargetMode="External"/><Relationship Id="rId27" Type="http://schemas.openxmlformats.org/officeDocument/2006/relationships/hyperlink" Target="https://arxiv.org/pdf/2202.06709.pdf" TargetMode="External"/><Relationship Id="rId5" Type="http://schemas.openxmlformats.org/officeDocument/2006/relationships/hyperlink" Target="https://www.youtube.com/watch?v=Jb4Ewl5RzkI" TargetMode="External"/><Relationship Id="rId6" Type="http://schemas.openxmlformats.org/officeDocument/2006/relationships/hyperlink" Target="https://hal.science/hal-04166570/document" TargetMode="External"/><Relationship Id="rId29" Type="http://schemas.openxmlformats.org/officeDocument/2006/relationships/hyperlink" Target="https://www.sciencedirect.com/science/article/pii/S1566253521001913" TargetMode="External"/><Relationship Id="rId7" Type="http://schemas.openxmlformats.org/officeDocument/2006/relationships/hyperlink" Target="https://arxiv.org/pdf/2004.09813.pdf" TargetMode="External"/><Relationship Id="rId8" Type="http://schemas.openxmlformats.org/officeDocument/2006/relationships/hyperlink" Target="https://lilianweng.github.io/posts/2021-05-31-contrastive/" TargetMode="External"/><Relationship Id="rId31" Type="http://schemas.openxmlformats.org/officeDocument/2006/relationships/hyperlink" Target="https://aclanthology.org/2021.acl-long.429.pdf" TargetMode="External"/><Relationship Id="rId30" Type="http://schemas.openxmlformats.org/officeDocument/2006/relationships/hyperlink" Target="https://stackoverflow.com/questions/27860652/word2vec-negative-sampling-in-layman-term" TargetMode="External"/><Relationship Id="rId11" Type="http://schemas.openxmlformats.org/officeDocument/2006/relationships/hyperlink" Target="https://encord.com/blog/guide-to-contrastive-learning/" TargetMode="External"/><Relationship Id="rId33" Type="http://schemas.openxmlformats.org/officeDocument/2006/relationships/hyperlink" Target="https://proceedings.neurips.cc/paper_files/paper/2017/file/50cf0763d8eb871776d4f28b39deb564-Paper.pdf" TargetMode="External"/><Relationship Id="rId10" Type="http://schemas.openxmlformats.org/officeDocument/2006/relationships/hyperlink" Target="https://arxiv.org/pdf/2210.07316.pdf" TargetMode="External"/><Relationship Id="rId32" Type="http://schemas.openxmlformats.org/officeDocument/2006/relationships/hyperlink" Target="https://stats.stackexchange.com/questions/497825/what-is-the-relationship-between-embeddings-and-deep-metric-learning" TargetMode="External"/><Relationship Id="rId13" Type="http://schemas.openxmlformats.org/officeDocument/2006/relationships/hyperlink" Target="https://github.com/ryanzhumich/Contrastive-Learning-NLP-Papers" TargetMode="External"/><Relationship Id="rId35" Type="http://schemas.openxmlformats.org/officeDocument/2006/relationships/hyperlink" Target="https://community.openai.com/t/is-there-any-information-about-how-to-train-text-embedding-ada-002-model/315021" TargetMode="External"/><Relationship Id="rId12" Type="http://schemas.openxmlformats.org/officeDocument/2006/relationships/hyperlink" Target="https://arxiv.org/abs/2305.09269" TargetMode="External"/><Relationship Id="rId34" Type="http://schemas.openxmlformats.org/officeDocument/2006/relationships/hyperlink" Target="https://www.reddit.com/r/StableDiffusion/comments/zxkukk/detailed_guide_on_training_embeddings_on_a/" TargetMode="External"/><Relationship Id="rId15" Type="http://schemas.openxmlformats.org/officeDocument/2006/relationships/hyperlink" Target="https://www.engati.com/blog/contrastive-learning-in-nlp" TargetMode="External"/><Relationship Id="rId14" Type="http://schemas.openxmlformats.org/officeDocument/2006/relationships/hyperlink" Target="https://arxiv.org/pdf/2202.06417.pdf" TargetMode="External"/><Relationship Id="rId36" Type="http://schemas.openxmlformats.org/officeDocument/2006/relationships/hyperlink" Target="https://arxiv.org/pdf/2304.12210.pdf" TargetMode="External"/><Relationship Id="rId17" Type="http://schemas.openxmlformats.org/officeDocument/2006/relationships/hyperlink" Target="https://medium.com/geekculture/contrastive-learning-without-negative-pairs-28769bdd8410" TargetMode="External"/><Relationship Id="rId16" Type="http://schemas.openxmlformats.org/officeDocument/2006/relationships/hyperlink" Target="https://www.amazon.science/blog/new-contrastive-learning-methods-for-better-data-representation" TargetMode="External"/><Relationship Id="rId19" Type="http://schemas.openxmlformats.org/officeDocument/2006/relationships/hyperlink" Target="https://cdn.openai.com/papers/Text_and_Code_Embeddings_by_Contrastive_Pre_Training.pdf" TargetMode="External"/><Relationship Id="rId18" Type="http://schemas.openxmlformats.org/officeDocument/2006/relationships/hyperlink" Target="https://www.sbert.net/docs/package_reference/losses.html#mseloss" TargetMode="External"/></Relationships>
</file>

<file path=ppt/notesSlides/_rels/notesSlide8.xml.rels><?xml version="1.0" encoding="UTF-8" standalone="yes"?><Relationships xmlns="http://schemas.openxmlformats.org/package/2006/relationships"><Relationship Id="rId20" Type="http://schemas.openxmlformats.org/officeDocument/2006/relationships/hyperlink" Target="https://towardsdatascience.com/metric-learning-loss-functions-5b67b3da99a5" TargetMode="External"/><Relationship Id="rId22" Type="http://schemas.openxmlformats.org/officeDocument/2006/relationships/hyperlink" Target="https://gombru.github.io/2019/04/03/ranking_loss/" TargetMode="External"/><Relationship Id="rId21" Type="http://schemas.openxmlformats.org/officeDocument/2006/relationships/hyperlink" Target="https://medium.com/self-supervised-learning/introduction-to-self-supervised-learning-ssl-e556b9139617" TargetMode="External"/><Relationship Id="rId24" Type="http://schemas.openxmlformats.org/officeDocument/2006/relationships/hyperlink" Target="https://huggingface.co/blog/MarkusStoll/embeddings-during-fine-tuning-of-vision-transform" TargetMode="External"/><Relationship Id="rId23" Type="http://schemas.openxmlformats.org/officeDocument/2006/relationships/hyperlink" Target="https://medium.com/@jyotsana.cg/deep-metric-learning-supervised-approaches-f5555c57a888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space.mit.edu/bitstream/handle/1721.1/129400/2003.11539.pdf?sequence=1&amp;isAllowed=y" TargetMode="External"/><Relationship Id="rId3" Type="http://schemas.openxmlformats.org/officeDocument/2006/relationships/hyperlink" Target="https://arxiv.org/pdf/2003.08505.pdf" TargetMode="External"/><Relationship Id="rId4" Type="http://schemas.openxmlformats.org/officeDocument/2006/relationships/hyperlink" Target="https://arxiv.org/pdf/2003.08983.pdf" TargetMode="External"/><Relationship Id="rId9" Type="http://schemas.openxmlformats.org/officeDocument/2006/relationships/hyperlink" Target="https://www.v7labs.com/blog/contrastive-learning-guide" TargetMode="External"/><Relationship Id="rId26" Type="http://schemas.openxmlformats.org/officeDocument/2006/relationships/hyperlink" Target="https://www.reddit.com/r/MLQuestions/comments/10ohrqo/understanding_the_clip_loss_function/" TargetMode="External"/><Relationship Id="rId25" Type="http://schemas.openxmlformats.org/officeDocument/2006/relationships/hyperlink" Target="https://hav4ik.github.io/articles/deep-metric-learning-survey#what-is-sota" TargetMode="External"/><Relationship Id="rId28" Type="http://schemas.openxmlformats.org/officeDocument/2006/relationships/hyperlink" Target="https://minimizeregret.com/post/2020/04/26/are-you-sure-this-embedding-is-good-enough/" TargetMode="External"/><Relationship Id="rId27" Type="http://schemas.openxmlformats.org/officeDocument/2006/relationships/hyperlink" Target="https://arxiv.org/pdf/2202.06709.pdf" TargetMode="External"/><Relationship Id="rId5" Type="http://schemas.openxmlformats.org/officeDocument/2006/relationships/hyperlink" Target="https://www.youtube.com/watch?v=Jb4Ewl5RzkI" TargetMode="External"/><Relationship Id="rId6" Type="http://schemas.openxmlformats.org/officeDocument/2006/relationships/hyperlink" Target="https://hal.science/hal-04166570/document" TargetMode="External"/><Relationship Id="rId29" Type="http://schemas.openxmlformats.org/officeDocument/2006/relationships/hyperlink" Target="https://www.sciencedirect.com/science/article/pii/S1566253521001913" TargetMode="External"/><Relationship Id="rId7" Type="http://schemas.openxmlformats.org/officeDocument/2006/relationships/hyperlink" Target="https://arxiv.org/pdf/2004.09813.pdf" TargetMode="External"/><Relationship Id="rId8" Type="http://schemas.openxmlformats.org/officeDocument/2006/relationships/hyperlink" Target="https://lilianweng.github.io/posts/2021-05-31-contrastive/" TargetMode="External"/><Relationship Id="rId31" Type="http://schemas.openxmlformats.org/officeDocument/2006/relationships/hyperlink" Target="https://aclanthology.org/2021.acl-long.429.pdf" TargetMode="External"/><Relationship Id="rId30" Type="http://schemas.openxmlformats.org/officeDocument/2006/relationships/hyperlink" Target="https://stackoverflow.com/questions/27860652/word2vec-negative-sampling-in-layman-term" TargetMode="External"/><Relationship Id="rId11" Type="http://schemas.openxmlformats.org/officeDocument/2006/relationships/hyperlink" Target="https://encord.com/blog/guide-to-contrastive-learning/" TargetMode="External"/><Relationship Id="rId33" Type="http://schemas.openxmlformats.org/officeDocument/2006/relationships/hyperlink" Target="https://proceedings.neurips.cc/paper_files/paper/2017/file/50cf0763d8eb871776d4f28b39deb564-Paper.pdf" TargetMode="External"/><Relationship Id="rId10" Type="http://schemas.openxmlformats.org/officeDocument/2006/relationships/hyperlink" Target="https://arxiv.org/pdf/2210.07316.pdf" TargetMode="External"/><Relationship Id="rId32" Type="http://schemas.openxmlformats.org/officeDocument/2006/relationships/hyperlink" Target="https://stats.stackexchange.com/questions/497825/what-is-the-relationship-between-embeddings-and-deep-metric-learning" TargetMode="External"/><Relationship Id="rId13" Type="http://schemas.openxmlformats.org/officeDocument/2006/relationships/hyperlink" Target="https://github.com/ryanzhumich/Contrastive-Learning-NLP-Papers" TargetMode="External"/><Relationship Id="rId35" Type="http://schemas.openxmlformats.org/officeDocument/2006/relationships/hyperlink" Target="https://community.openai.com/t/is-there-any-information-about-how-to-train-text-embedding-ada-002-model/315021" TargetMode="External"/><Relationship Id="rId12" Type="http://schemas.openxmlformats.org/officeDocument/2006/relationships/hyperlink" Target="https://arxiv.org/abs/2305.09269" TargetMode="External"/><Relationship Id="rId34" Type="http://schemas.openxmlformats.org/officeDocument/2006/relationships/hyperlink" Target="https://www.reddit.com/r/StableDiffusion/comments/zxkukk/detailed_guide_on_training_embeddings_on_a/" TargetMode="External"/><Relationship Id="rId15" Type="http://schemas.openxmlformats.org/officeDocument/2006/relationships/hyperlink" Target="https://www.engati.com/blog/contrastive-learning-in-nlp" TargetMode="External"/><Relationship Id="rId14" Type="http://schemas.openxmlformats.org/officeDocument/2006/relationships/hyperlink" Target="https://arxiv.org/pdf/2202.06417.pdf" TargetMode="External"/><Relationship Id="rId36" Type="http://schemas.openxmlformats.org/officeDocument/2006/relationships/hyperlink" Target="https://arxiv.org/pdf/2304.12210.pdf" TargetMode="External"/><Relationship Id="rId17" Type="http://schemas.openxmlformats.org/officeDocument/2006/relationships/hyperlink" Target="https://medium.com/geekculture/contrastive-learning-without-negative-pairs-28769bdd8410" TargetMode="External"/><Relationship Id="rId16" Type="http://schemas.openxmlformats.org/officeDocument/2006/relationships/hyperlink" Target="https://www.amazon.science/blog/new-contrastive-learning-methods-for-better-data-representation" TargetMode="External"/><Relationship Id="rId19" Type="http://schemas.openxmlformats.org/officeDocument/2006/relationships/hyperlink" Target="https://cdn.openai.com/papers/Text_and_Code_Embeddings_by_Contrastive_Pre_Training.pdf" TargetMode="External"/><Relationship Id="rId18" Type="http://schemas.openxmlformats.org/officeDocument/2006/relationships/hyperlink" Target="https://www.sbert.net/docs/package_reference/losses.html#mselos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bs.acs.org/doi/10.1021/acs.jcim.2c00495" TargetMode="External"/><Relationship Id="rId3" Type="http://schemas.openxmlformats.org/officeDocument/2006/relationships/hyperlink" Target="https://medium.com/@h_76213/efficient-dna-embedding-with-tensorflow-ffce5f499083" TargetMode="External"/><Relationship Id="rId4" Type="http://schemas.openxmlformats.org/officeDocument/2006/relationships/hyperlink" Target="https://arxiv.org/pdf/1909.00958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3" name="Google Shape;142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Prezentacja musi być syntetyczna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6" name="Google Shape;16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6" name="Google Shape;18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Nearest Neighbor Indexes for Similarity Search | Pinecone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Vector Indexing | Weaviate - vector database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What is a Vector Index? An Introduction to Vector Indexing (datastax.com)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Vector Index Basics and the Inverted File Index - Zilliz Vector database blog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Locality Sensitive Hashing (LSH): The Illustrated Guide | Pinecone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Similarity Search, Part 1: kNN &amp; Inverted File Index | by Vyacheslav Efimov | Towards Data Science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ANN (Approximate Nearest Neighbor) | Ignite Documentation (apache.org)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ChromaDB vs Elasticsearch: A Technical Comparison for Vector Search (capellasolutions.com)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erikbern/ann-benchmarks: Benchmarks of approximate nearest neighbor libraries in Python (github.com)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Lecture-10-tree-hash-index (duke.edu)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Klasyfikacja pochodzi z tej strony: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Vector Index Basics and the Inverted File Index - Zilliz Vector database blog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Inna klasyfikacja: </a:t>
            </a:r>
            <a:r>
              <a:rPr lang="en" u="sng">
                <a:solidFill>
                  <a:schemeClr val="hlink"/>
                </a:solidFill>
                <a:hlinkClick r:id="rId13"/>
              </a:rPr>
              <a:t>Vector databases (3): Not all indexes are created equal (thedataquarry.com)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4"/>
              </a:rPr>
              <a:t>Approximate Nearest Neighbor Search Indexes [experimental] | ClickHouse Docs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5"/>
              </a:rPr>
              <a:t>A Comprehensive Survey and Experimental Comparison of Graph-Based Approximate Nearest Neighbor Search (arxiv.org)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6"/>
              </a:rPr>
              <a:t>Approximate Nearest Neighbors. And where to find them using Product… | by Harshit Sharma | Towards AI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17"/>
              </a:rPr>
              <a:t>More-efficient approximate nearest-neighbor search - Amazon Science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7" name="Google Shape;18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Similarity Search, Part 3: Blending Inverted File Index and Product Quantization | by Vyacheslav Efimov | Towards Data Science</a:t>
            </a:r>
            <a:endParaRPr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Similarity Search, Part 4: Hierarchical Navigable Small World (HNSW) | by Vyacheslav Efimov | Towards Data Science</a:t>
            </a:r>
            <a:endParaRPr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Similarity Search with IVFPQ. Find out how the inverted file index… | by Peggy Chang | Towards Data Science</a:t>
            </a:r>
            <a:endParaRPr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[1603.09320] Efficient and robust approximate nearest neighbor search using Hierarchical Navigable Small World graphs (arxiv.org)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Hierarchical Navigable Small Worlds (HNSW) | Pinecone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Hnsw Real time Index Detailed Design · vearch/vearch Wiki (github.com)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nsw (ethen8181.github.io)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5" name="Google Shape;18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Retrieval Augmented Generation (RAG) | Prompt Engineering Guide (promptingguide.ai)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RA-CM3 - Retrieval-augmented Multimodal Modeling (stanford.edu)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Retrieval Augmented Generation (RAG): The Solution to GenAI Hallucinations | Pinecone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Nazywany czasem Generative Search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0" name="Google Shape;18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https://thedataquarry.com/posts/vector-db-1/#timeline</a:t>
            </a:r>
            <a:r>
              <a:rPr lang="en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Rodzaje operacji: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Generative search </a:t>
            </a:r>
            <a:r>
              <a:rPr lang="en"/>
              <a:t>(Weaviate) - zwróć odpowiedź w języku naturalnym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Hybrid search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Similarity search: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What is Similarity Search? | Pinecone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All You Need to Know about Vector Databases and How to Use Them to Augment Your LLM Apps | by Dominik Polzer | Sep, 2023 | Towards Data Science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Hierarchical Navigable Small Worlds (HNSW) | Pinecone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DeepJoin: Joinable Table Discovery with Pre-trained Language Models (arxiv.org)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cozodb (github.com)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4" name="Google Shape;18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Hybrid Search Explained | Weaviate - vector database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Haystack US 2023 - Roie Schwaber Cohen: Better Semantic Search with Hybrid (Sparse-Dense) Search - YouTube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9" name="Google Shape;18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5" name="Google Shape;190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0" name="Google Shape;14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9" name="Google Shape;15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Patrz: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https://weaviate.io/blog/vector-embeddings-explained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Standardowe metody wyszukiwanie podobnego tekstu i </a:t>
            </a:r>
            <a:r>
              <a:rPr lang="en" u="sng">
                <a:solidFill>
                  <a:schemeClr val="hlink"/>
                </a:solidFill>
                <a:hlinkClick r:id="rId3"/>
              </a:rPr>
              <a:t>podobnych obrazów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Introduction to Vector Search for Developers | Pinecone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Ale jak znaleźć obiekty podobne w przypadku tekstu lub obrazów?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1" name="Google Shape;15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https://datascience.stackexchange.com/questions/60817/document-embedding-vs-locality-sensitive-hashing-for-document-clustering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https://randorithms.com/2019/09/19/Visual-LSH.html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https://towardsdatascience.com/fast-near-duplicate-image-search-using-locality-sensitive-hashing-d4c16058efcb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https://towardsdatascience.com/understanding-locality-sensitive-hashing-49f6d1f6134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"/>
            </a:b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1" name="Google Shape;16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Tutaj ważne są dwie uwagi: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Wektor jako punkt i “strzałka” - przyda się w kontekście miar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Płaszczyzna - na niej będą uproszczone wizualizacje (T-SNE itp.)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Rozważyć inne oznaczenia wektrów (a1, a2) A &lt;- aktualne może być mylące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0" name="Google Shape;16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Similarity Metrics in Vector Databases - wwwinsights.com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Which vector similarity metric should I use? (imaurer.com)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Vector Similarity Explained | Pinecone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hnswlib/ALGO_PARAMS.md at master · nmslib/hnswlib (github.com)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[Feature Request]: Add support for different similarity/distance method for `collection.query()` · Issue #588 · chroma-core/chroma (github.com)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Chromadb hsnw:space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Into the Wild: Machine Learning In Non-Euclidean Spaces · Stanford DAWN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Distance Metrics in Vector Search | Weaviate - vector database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https://stats.stackexchange.com/questions/146221/is-cosine-similarity-identical-to-l2-normalized-euclidean-distance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Locality Sensitive Hashing (LSH): The Illustrated Guide | Pinecone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Najpopularniejsze: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L2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Cosine distance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Dot product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Metryki: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Czy przestrzeń jest znormalizowana?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Najczęściej będziemy używać cosine simlarity (</a:t>
            </a:r>
            <a:r>
              <a:rPr lang="en" u="sng">
                <a:solidFill>
                  <a:schemeClr val="hlink"/>
                </a:solidFill>
                <a:hlinkClick r:id="rId11"/>
              </a:rPr>
              <a:t>Which vector similarity metric should I use? (imaurer.com)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2"/>
              </a:rPr>
              <a:t>Vector Similarity Explained | Pinecone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\mathbf{a} \cdot  \mathbf{b} = \sum_{i=1}^{n}a_i b_i = |\mathbf{a}||\mathbf{b}|\cos\alpha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\cos \alpha = \frac{\mathbf{a} \cdot \mathbf{b}}{\left \| \mathbf{a}   \right \| \left \| \mathbf{b}   \right \|}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Cosine vs Euclidean: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https://github.com/filipradenovic/cnnimageretrieval-pytorch/issues/40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4"/>
              </a:rPr>
              <a:t>https://cmp.felk.cvut.cz/~radenfil/publications/Radenovic-TR-2019-01.pdf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5"/>
              </a:rPr>
              <a:t>https://www.reddit.com/r/MachineLearning/comments/p4hja2/d_reason_behind_low_performance_of_cosine/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6"/>
              </a:rPr>
              <a:t>https://gowrishankar.info/blog/introduction-to-contrastive-loss-similarity-metric-as-an-objective-function/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7"/>
              </a:rPr>
              <a:t>https://www.picsellia.com/post/an-in-depth-guide-to-contrastive-learning-in-ai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8"/>
              </a:rPr>
              <a:t>https://datascience.stackexchange.com/questions/27726/when-to-use-cosine-simlarity-over-euclidean-similarity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9"/>
              </a:rPr>
              <a:t>https://stats.stackexchange.com/questions/341535/curse-of-dimensionality-does-cosine-similarity-work-better-and-if-so-why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8" name="Google Shape;16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Ogólna definicja embeddingu mówi o tym, że jest to odwzorowanie, które zachowuje własności danego obiektu.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Cross-entropy do embeddingów: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Rethinking Few-Shot Image Classification: a Good Embedding Is All You Need?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A Metric Learning Reality Check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A unifying mutual information view of metric learning: cross-entropy vs. pairwise losses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Using Cross Entropy for Metric Learning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… a nawet MSE: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MSE∗∗: Multi-modal semantic embeddings for datasets with several positive matchings∗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Making Monolingual Sentence Embeddings Multilingual using Knowledge Distillation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Contrastive Learning: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https://lilianweng.github.io/posts/2021-05-31-contrastive/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https://www.v7labs.com/blog/contrastive-learning-guide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MTEB: Massive Text Embedding Benchmark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Full Guide to Contrastive Learning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2"/>
              </a:rPr>
              <a:t>ContrastNet: A Contrastive Learning Framework for Few-Shot Text Classification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Contrastive Learning for Natural Language Processing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4"/>
              </a:rPr>
              <a:t>A Contrastive Framework for Neural Text Generation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5"/>
              </a:rPr>
              <a:t>Contrastive Learning in NLP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6"/>
              </a:rPr>
              <a:t>New contrastive-learning methods for better data representation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7"/>
              </a:rPr>
              <a:t>Contrastive Learning without Negative Pairs | by Shuchen Du | Geek Culture | Medium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https://media.springernature.com/full/springer-static/image/art%3A10.1038%2Fs42256-022-00447-x/MediaObjects/42256_2022_447_Fig1_HTML.png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8"/>
              </a:rPr>
              <a:t>Losses - Sentence-Transformers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9"/>
              </a:rPr>
              <a:t>Text and Code Embeddings by Contrastive Pre-Training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0"/>
              </a:rPr>
              <a:t>https://towardsdatascience.com/metric-learning-loss-functions-5b67b3da99a5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1"/>
              </a:rPr>
              <a:t>https://medium.com/self-supervised-learning/introduction-to-self-supervised-learning-ssl-e556b9139617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2"/>
              </a:rPr>
              <a:t>https://gombru.github.io/2019/04/03/ranking_loss/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3"/>
              </a:rPr>
              <a:t>https://medium.com/@jyotsana.cg/deep-metric-learning-supervised-approaches-f5555c57a888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4"/>
              </a:rPr>
              <a:t>https://huggingface.co/blog/MarkusStoll/embeddings-during-fine-tuning-of-vision-transform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5"/>
              </a:rPr>
              <a:t>https://hav4ik.github.io/articles/deep-metric-learning-survey#what-is-sota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6"/>
              </a:rPr>
              <a:t>https://www.reddit.com/r/MLQuestions/comments/10ohrqo/understanding_the_clip_loss_function/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7"/>
              </a:rPr>
              <a:t>https://arxiv.org/pdf/2202.06709.pdf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8"/>
              </a:rPr>
              <a:t>https://minimizeregret.com/post/2020/04/26/are-you-sure-this-embedding-is-good-enough/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9"/>
              </a:rPr>
              <a:t>https://www.sciencedirect.com/science/article/pii/S1566253521001913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0"/>
              </a:rPr>
              <a:t>https://stackoverflow.com/questions/27860652/word2vec-negative-sampling-in-layman-term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1"/>
              </a:rPr>
              <a:t>https://aclanthology.org/2021.acl-long.429.pdf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2"/>
              </a:rPr>
              <a:t>https://stats.stackexchange.com/questions/497825/what-is-the-relationship-between-embeddings-and-deep-metric-learning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3"/>
              </a:rPr>
              <a:t>https://proceedings.neurips.cc/paper_files/paper/2017/file/50cf0763d8eb871776d4f28b39deb564-Paper.pdf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4"/>
              </a:rPr>
              <a:t>https://www.reddit.com/r/StableDiffusion/comments/zxkukk/detailed_guide_on_training_embeddings_on_a/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5"/>
              </a:rPr>
              <a:t>https://community.openai.com/t/is-there-any-information-about-how-to-train-text-embedding-ada-002-model/315021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https://markovate.com/blog/master-embeddings/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6"/>
              </a:rPr>
              <a:t>https://arxiv.org/pdf/2304.12210.pdf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Inne: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https://proceedings.neurips.cc/paper/2021/file/cbcb58ac2e496207586df2854b17995f-Paper.pdf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5" name="Google Shape;16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Ogólna definicja embeddingu mówi o tym, że jest to odwzorowanie, które zachowuje własności danego obiektu.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Cross-entropy do embeddingów: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Rethinking Few-Shot Image Classification: a Good Embedding Is All You Need?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A Metric Learning Reality Check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A unifying mutual information view of metric learning: cross-entropy vs. pairwise losses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Using Cross Entropy for Metric Learning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… a nawet MSE: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MSE∗∗: Multi-modal semantic embeddings for datasets with several positive matchings∗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Making Monolingual Sentence Embeddings Multilingual using Knowledge Distillation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Contrastive Learning: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https://lilianweng.github.io/posts/2021-05-31-contrastive/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https://www.v7labs.com/blog/contrastive-learning-guide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MTEB: Massive Text Embedding Benchmark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Full Guide to Contrastive Learning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2"/>
              </a:rPr>
              <a:t>ContrastNet: A Contrastive Learning Framework for Few-Shot Text Classification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Contrastive Learning for Natural Language Processing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4"/>
              </a:rPr>
              <a:t>A Contrastive Framework for Neural Text Generation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5"/>
              </a:rPr>
              <a:t>Contrastive Learning in NLP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6"/>
              </a:rPr>
              <a:t>New contrastive-learning methods for better data representation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7"/>
              </a:rPr>
              <a:t>Contrastive Learning without Negative Pairs | by Shuchen Du | Geek Culture | Medium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https://media.springernature.com/full/springer-static/image/art%3A10.1038%2Fs42256-022-00447-x/MediaObjects/42256_2022_447_Fig1_HTML.png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8"/>
              </a:rPr>
              <a:t>Losses - Sentence-Transformers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9"/>
              </a:rPr>
              <a:t>Text and Code Embeddings by Contrastive Pre-Training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0"/>
              </a:rPr>
              <a:t>https://towardsdatascience.com/metric-learning-loss-functions-5b67b3da99a5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1"/>
              </a:rPr>
              <a:t>https://medium.com/self-supervised-learning/introduction-to-self-supervised-learning-ssl-e556b9139617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2"/>
              </a:rPr>
              <a:t>https://gombru.github.io/2019/04/03/ranking_loss/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3"/>
              </a:rPr>
              <a:t>https://medium.com/@jyotsana.cg/deep-metric-learning-supervised-approaches-f5555c57a888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4"/>
              </a:rPr>
              <a:t>https://huggingface.co/blog/MarkusStoll/embeddings-during-fine-tuning-of-vision-transform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5"/>
              </a:rPr>
              <a:t>https://hav4ik.github.io/articles/deep-metric-learning-survey#what-is-sota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6"/>
              </a:rPr>
              <a:t>https://www.reddit.com/r/MLQuestions/comments/10ohrqo/understanding_the_clip_loss_function/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7"/>
              </a:rPr>
              <a:t>https://arxiv.org/pdf/2202.06709.pdf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8"/>
              </a:rPr>
              <a:t>https://minimizeregret.com/post/2020/04/26/are-you-sure-this-embedding-is-good-enough/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9"/>
              </a:rPr>
              <a:t>https://www.sciencedirect.com/science/article/pii/S1566253521001913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0"/>
              </a:rPr>
              <a:t>https://stackoverflow.com/questions/27860652/word2vec-negative-sampling-in-layman-term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1"/>
              </a:rPr>
              <a:t>https://aclanthology.org/2021.acl-long.429.pdf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2"/>
              </a:rPr>
              <a:t>https://stats.stackexchange.com/questions/497825/what-is-the-relationship-between-embeddings-and-deep-metric-learning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3"/>
              </a:rPr>
              <a:t>https://proceedings.neurips.cc/paper_files/paper/2017/file/50cf0763d8eb871776d4f28b39deb564-Paper.pdf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4"/>
              </a:rPr>
              <a:t>https://www.reddit.com/r/StableDiffusion/comments/zxkukk/detailed_guide_on_training_embeddings_on_a/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5"/>
              </a:rPr>
              <a:t>https://community.openai.com/t/is-there-any-information-about-how-to-train-text-embedding-ada-002-model/315021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https://markovate.com/blog/master-embeddings/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6"/>
              </a:rPr>
              <a:t>https://arxiv.org/pdf/2304.12210.pdf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Inne: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https://proceedings.neurips.cc/paper/2021/file/cbcb58ac2e496207586df2854b17995f-Paper.pdf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0" name="Google Shape;16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Inne dziedziny: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2"/>
              </a:rPr>
              <a:t>Improving Molecular Contrastive Learning via Faulty Negative Mitigation and Decomposed Fragment Contrast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Efficient DNA Embedding with TensorFlow | by Hannes Bretschneider | Medium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Graph Representation Learning: A Survey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55181" y="-2900775"/>
            <a:ext cx="10039931" cy="6871129"/>
            <a:chOff x="-3102781" y="-2727750"/>
            <a:chExt cx="10039931" cy="6871129"/>
          </a:xfrm>
        </p:grpSpPr>
        <p:grpSp>
          <p:nvGrpSpPr>
            <p:cNvPr id="10" name="Google Shape;10;p2"/>
            <p:cNvGrpSpPr/>
            <p:nvPr/>
          </p:nvGrpSpPr>
          <p:grpSpPr>
            <a:xfrm rot="-7778255">
              <a:off x="-2414440" y="-1445047"/>
              <a:ext cx="5355679" cy="4305725"/>
              <a:chOff x="7103825" y="-713112"/>
              <a:chExt cx="3785226" cy="3043150"/>
            </a:xfrm>
          </p:grpSpPr>
          <p:sp>
            <p:nvSpPr>
              <p:cNvPr id="11" name="Google Shape;11;p2"/>
              <p:cNvSpPr/>
              <p:nvPr/>
            </p:nvSpPr>
            <p:spPr>
              <a:xfrm rot="-3600017">
                <a:off x="7761095" y="-21"/>
                <a:ext cx="2152450" cy="1864030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Google Shape;12;p2"/>
              <p:cNvPicPr preferRelativeResize="0"/>
              <p:nvPr/>
            </p:nvPicPr>
            <p:blipFill rotWithShape="1">
              <a:blip r:embed="rId2">
                <a:alphaModFix/>
              </a:blip>
              <a:srcRect b="17662" l="0" r="0" t="17657"/>
              <a:stretch/>
            </p:blipFill>
            <p:spPr>
              <a:xfrm>
                <a:off x="7103825" y="-713112"/>
                <a:ext cx="3785226" cy="288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3;p2"/>
            <p:cNvSpPr/>
            <p:nvPr/>
          </p:nvSpPr>
          <p:spPr>
            <a:xfrm>
              <a:off x="-289323" y="-166742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917817" y="-2200499"/>
              <a:ext cx="3153371" cy="5119296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01475" y="-361175"/>
              <a:ext cx="7138625" cy="819350"/>
            </a:xfrm>
            <a:custGeom>
              <a:rect b="b" l="l" r="r" t="t"/>
              <a:pathLst>
                <a:path extrusionOk="0" h="32774" w="285545">
                  <a:moveTo>
                    <a:pt x="0" y="32774"/>
                  </a:moveTo>
                  <a:lnTo>
                    <a:pt x="188861" y="32774"/>
                  </a:lnTo>
                  <a:lnTo>
                    <a:pt x="221636" y="0"/>
                  </a:lnTo>
                  <a:lnTo>
                    <a:pt x="285545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" name="Google Shape;16;p2"/>
            <p:cNvSpPr/>
            <p:nvPr/>
          </p:nvSpPr>
          <p:spPr>
            <a:xfrm rot="5400000">
              <a:off x="1110859" y="-1245788"/>
              <a:ext cx="577450" cy="3045475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654013" y="-781254"/>
              <a:ext cx="687411" cy="2731351"/>
            </a:xfrm>
            <a:custGeom>
              <a:rect b="b" l="l" r="r" t="t"/>
              <a:pathLst>
                <a:path extrusionOk="0" h="43180" w="16760">
                  <a:moveTo>
                    <a:pt x="16531" y="1"/>
                  </a:moveTo>
                  <a:lnTo>
                    <a:pt x="4403" y="12159"/>
                  </a:lnTo>
                  <a:lnTo>
                    <a:pt x="4342" y="12190"/>
                  </a:lnTo>
                  <a:lnTo>
                    <a:pt x="4342" y="25734"/>
                  </a:lnTo>
                  <a:lnTo>
                    <a:pt x="0" y="30077"/>
                  </a:lnTo>
                  <a:lnTo>
                    <a:pt x="8746" y="38822"/>
                  </a:lnTo>
                  <a:lnTo>
                    <a:pt x="8746" y="43180"/>
                  </a:lnTo>
                  <a:lnTo>
                    <a:pt x="9066" y="43180"/>
                  </a:lnTo>
                  <a:lnTo>
                    <a:pt x="9066" y="38700"/>
                  </a:lnTo>
                  <a:lnTo>
                    <a:pt x="442" y="30077"/>
                  </a:lnTo>
                  <a:lnTo>
                    <a:pt x="4662" y="25872"/>
                  </a:lnTo>
                  <a:lnTo>
                    <a:pt x="4662" y="12327"/>
                  </a:lnTo>
                  <a:lnTo>
                    <a:pt x="16760" y="230"/>
                  </a:lnTo>
                  <a:lnTo>
                    <a:pt x="16531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" name="Google Shape;18;p2"/>
            <p:cNvGrpSpPr/>
            <p:nvPr/>
          </p:nvGrpSpPr>
          <p:grpSpPr>
            <a:xfrm flipH="1">
              <a:off x="4446909" y="391151"/>
              <a:ext cx="134044" cy="134013"/>
              <a:chOff x="1101075" y="2142375"/>
              <a:chExt cx="439200" cy="439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flipH="1">
              <a:off x="1373609" y="694563"/>
              <a:ext cx="134044" cy="134013"/>
              <a:chOff x="1101075" y="2142375"/>
              <a:chExt cx="439200" cy="43910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flipH="1">
              <a:off x="1086834" y="957463"/>
              <a:ext cx="134044" cy="134013"/>
              <a:chOff x="1101075" y="2142375"/>
              <a:chExt cx="439200" cy="43910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 flipH="1">
              <a:off x="277709" y="957463"/>
              <a:ext cx="134044" cy="134013"/>
              <a:chOff x="1101075" y="2142375"/>
              <a:chExt cx="439200" cy="43910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 flipH="1">
              <a:off x="277709" y="640813"/>
              <a:ext cx="134044" cy="134013"/>
              <a:chOff x="1101075" y="2142375"/>
              <a:chExt cx="439200" cy="439100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" name="Google Shape;33;p2"/>
          <p:cNvGrpSpPr/>
          <p:nvPr/>
        </p:nvGrpSpPr>
        <p:grpSpPr>
          <a:xfrm>
            <a:off x="6385735" y="3039700"/>
            <a:ext cx="3920501" cy="3213899"/>
            <a:chOff x="6309535" y="2842975"/>
            <a:chExt cx="3920501" cy="3213899"/>
          </a:xfrm>
        </p:grpSpPr>
        <p:pic>
          <p:nvPicPr>
            <p:cNvPr id="34" name="Google Shape;34;p2"/>
            <p:cNvPicPr preferRelativeResize="0"/>
            <p:nvPr/>
          </p:nvPicPr>
          <p:blipFill rotWithShape="1">
            <a:blip r:embed="rId3">
              <a:alphaModFix/>
            </a:blip>
            <a:srcRect b="26177" l="16960" r="7121" t="24718"/>
            <a:stretch/>
          </p:blipFill>
          <p:spPr>
            <a:xfrm>
              <a:off x="6309535" y="3064650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5;p2"/>
            <p:cNvSpPr/>
            <p:nvPr/>
          </p:nvSpPr>
          <p:spPr>
            <a:xfrm rot="10800000">
              <a:off x="7535449" y="2941132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7694795" y="2941747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280400" y="3719575"/>
              <a:ext cx="582050" cy="582425"/>
              <a:chOff x="959750" y="3039275"/>
              <a:chExt cx="582050" cy="582425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430775" y="2842975"/>
              <a:ext cx="480893" cy="475828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2"/>
            <p:cNvGrpSpPr/>
            <p:nvPr/>
          </p:nvGrpSpPr>
          <p:grpSpPr>
            <a:xfrm>
              <a:off x="8337812" y="3492483"/>
              <a:ext cx="699928" cy="1651024"/>
              <a:chOff x="8337812" y="3492483"/>
              <a:chExt cx="699928" cy="1651024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8337812" y="3492483"/>
                <a:ext cx="483116" cy="1013645"/>
              </a:xfrm>
              <a:custGeom>
                <a:rect b="b" l="l" r="r" t="t"/>
                <a:pathLst>
                  <a:path extrusionOk="0" h="24714" w="11779">
                    <a:moveTo>
                      <a:pt x="6735" y="1"/>
                    </a:moveTo>
                    <a:lnTo>
                      <a:pt x="1" y="6750"/>
                    </a:lnTo>
                    <a:lnTo>
                      <a:pt x="229" y="6964"/>
                    </a:lnTo>
                    <a:lnTo>
                      <a:pt x="6415" y="763"/>
                    </a:lnTo>
                    <a:lnTo>
                      <a:pt x="6415" y="13165"/>
                    </a:lnTo>
                    <a:lnTo>
                      <a:pt x="11458" y="13165"/>
                    </a:lnTo>
                    <a:lnTo>
                      <a:pt x="11458" y="24713"/>
                    </a:lnTo>
                    <a:lnTo>
                      <a:pt x="11778" y="24713"/>
                    </a:lnTo>
                    <a:lnTo>
                      <a:pt x="11778" y="12860"/>
                    </a:lnTo>
                    <a:lnTo>
                      <a:pt x="6735" y="12860"/>
                    </a:lnTo>
                    <a:lnTo>
                      <a:pt x="673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698380" y="3916789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790871" y="38236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7945225" y="4302000"/>
              <a:ext cx="904666" cy="726121"/>
              <a:chOff x="7945225" y="4302000"/>
              <a:chExt cx="904666" cy="726121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54;p2"/>
          <p:cNvSpPr txBox="1"/>
          <p:nvPr>
            <p:ph type="ctrTitle"/>
          </p:nvPr>
        </p:nvSpPr>
        <p:spPr>
          <a:xfrm>
            <a:off x="1096850" y="816324"/>
            <a:ext cx="69747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5" name="Google Shape;55;p2"/>
          <p:cNvSpPr txBox="1"/>
          <p:nvPr>
            <p:ph idx="1" type="subTitle"/>
          </p:nvPr>
        </p:nvSpPr>
        <p:spPr>
          <a:xfrm>
            <a:off x="1096850" y="3456250"/>
            <a:ext cx="48825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6" name="Google Shape;56;p2"/>
          <p:cNvGrpSpPr/>
          <p:nvPr/>
        </p:nvGrpSpPr>
        <p:grpSpPr>
          <a:xfrm>
            <a:off x="-309885" y="3617406"/>
            <a:ext cx="1448824" cy="2238805"/>
            <a:chOff x="-309885" y="3617406"/>
            <a:chExt cx="1448824" cy="2238805"/>
          </a:xfrm>
        </p:grpSpPr>
        <p:grpSp>
          <p:nvGrpSpPr>
            <p:cNvPr id="57" name="Google Shape;57;p2"/>
            <p:cNvGrpSpPr/>
            <p:nvPr/>
          </p:nvGrpSpPr>
          <p:grpSpPr>
            <a:xfrm>
              <a:off x="-277007" y="3870159"/>
              <a:ext cx="981772" cy="1986052"/>
              <a:chOff x="-293545" y="3454371"/>
              <a:chExt cx="981772" cy="1986052"/>
            </a:xfrm>
          </p:grpSpPr>
          <p:sp>
            <p:nvSpPr>
              <p:cNvPr id="58" name="Google Shape;58;p2"/>
              <p:cNvSpPr/>
              <p:nvPr/>
            </p:nvSpPr>
            <p:spPr>
              <a:xfrm rot="10800000">
                <a:off x="-293545" y="345437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10800000">
                <a:off x="-156450" y="345490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363249" y="4906873"/>
              <a:ext cx="699940" cy="478601"/>
              <a:chOff x="39723" y="4349021"/>
              <a:chExt cx="1061964" cy="726143"/>
            </a:xfrm>
          </p:grpSpPr>
          <p:grpSp>
            <p:nvGrpSpPr>
              <p:cNvPr id="61" name="Google Shape;61;p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62" name="Google Shape;62;p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9" name="Google Shape;69;p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 rot="-5400000">
              <a:off x="-461872" y="3769394"/>
              <a:ext cx="1351491" cy="1047516"/>
              <a:chOff x="-2460210" y="2758494"/>
              <a:chExt cx="1351491" cy="1047516"/>
            </a:xfrm>
          </p:grpSpPr>
          <p:sp>
            <p:nvSpPr>
              <p:cNvPr id="71" name="Google Shape;71;p2"/>
              <p:cNvSpPr/>
              <p:nvPr/>
            </p:nvSpPr>
            <p:spPr>
              <a:xfrm rot="-2700000">
                <a:off x="-2341816" y="31085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2700000">
                <a:off x="-2157466" y="30323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2700000">
                <a:off x="-1993591" y="29561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2700000">
                <a:off x="-1809241" y="28799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438999" y="4567398"/>
              <a:ext cx="699940" cy="478601"/>
              <a:chOff x="39723" y="4349021"/>
              <a:chExt cx="1061964" cy="726143"/>
            </a:xfrm>
          </p:grpSpPr>
          <p:grpSp>
            <p:nvGrpSpPr>
              <p:cNvPr id="76" name="Google Shape;76;p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77" name="Google Shape;77;p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8" name="Google Shape;78;p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79" name="Google Shape;79;p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4" name="Google Shape;84;p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" name="Google Shape;85;p2"/>
            <p:cNvGrpSpPr/>
            <p:nvPr/>
          </p:nvGrpSpPr>
          <p:grpSpPr>
            <a:xfrm>
              <a:off x="-65076" y="4623886"/>
              <a:ext cx="699940" cy="478601"/>
              <a:chOff x="39723" y="4349021"/>
              <a:chExt cx="1061964" cy="726143"/>
            </a:xfrm>
          </p:grpSpPr>
          <p:grpSp>
            <p:nvGrpSpPr>
              <p:cNvPr id="86" name="Google Shape;86;p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4" name="Google Shape;94;p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7" name="Google Shape;527;p11"/>
          <p:cNvSpPr txBox="1"/>
          <p:nvPr>
            <p:ph idx="1" type="body"/>
          </p:nvPr>
        </p:nvSpPr>
        <p:spPr>
          <a:xfrm>
            <a:off x="720000" y="1139551"/>
            <a:ext cx="7704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191919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528" name="Google Shape;528;p11"/>
          <p:cNvGrpSpPr/>
          <p:nvPr/>
        </p:nvGrpSpPr>
        <p:grpSpPr>
          <a:xfrm>
            <a:off x="7365150" y="-1147799"/>
            <a:ext cx="3733124" cy="6537004"/>
            <a:chOff x="7212750" y="-1147799"/>
            <a:chExt cx="3733124" cy="6537004"/>
          </a:xfrm>
        </p:grpSpPr>
        <p:pic>
          <p:nvPicPr>
            <p:cNvPr id="529" name="Google Shape;529;p11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7212750" y="-1147799"/>
              <a:ext cx="3733124" cy="28492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0" name="Google Shape;530;p11"/>
            <p:cNvGrpSpPr/>
            <p:nvPr/>
          </p:nvGrpSpPr>
          <p:grpSpPr>
            <a:xfrm>
              <a:off x="7392021" y="539499"/>
              <a:ext cx="1518472" cy="3030657"/>
              <a:chOff x="7785196" y="342199"/>
              <a:chExt cx="1518472" cy="3030657"/>
            </a:xfrm>
          </p:grpSpPr>
          <p:sp>
            <p:nvSpPr>
              <p:cNvPr id="531" name="Google Shape;531;p11"/>
              <p:cNvSpPr/>
              <p:nvPr/>
            </p:nvSpPr>
            <p:spPr>
              <a:xfrm rot="10800000">
                <a:off x="7882621" y="539499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 rot="10800000">
                <a:off x="7785196" y="342199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3" name="Google Shape;533;p11"/>
            <p:cNvSpPr/>
            <p:nvPr/>
          </p:nvSpPr>
          <p:spPr>
            <a:xfrm rot="5400000">
              <a:off x="8098189" y="-877180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4" name="Google Shape;534;p11"/>
            <p:cNvGrpSpPr/>
            <p:nvPr/>
          </p:nvGrpSpPr>
          <p:grpSpPr>
            <a:xfrm>
              <a:off x="7740801" y="270000"/>
              <a:ext cx="3153315" cy="5119205"/>
              <a:chOff x="7740801" y="270000"/>
              <a:chExt cx="3153315" cy="5119205"/>
            </a:xfrm>
          </p:grpSpPr>
          <p:sp>
            <p:nvSpPr>
              <p:cNvPr id="535" name="Google Shape;535;p11"/>
              <p:cNvSpPr/>
              <p:nvPr/>
            </p:nvSpPr>
            <p:spPr>
              <a:xfrm>
                <a:off x="7740801" y="270000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1"/>
              <p:cNvGrpSpPr/>
              <p:nvPr/>
            </p:nvGrpSpPr>
            <p:grpSpPr>
              <a:xfrm>
                <a:off x="8192886" y="4736397"/>
                <a:ext cx="134004" cy="134004"/>
                <a:chOff x="8356813" y="1074288"/>
                <a:chExt cx="351900" cy="351900"/>
              </a:xfrm>
            </p:grpSpPr>
            <p:sp>
              <p:nvSpPr>
                <p:cNvPr id="537" name="Google Shape;537;p11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1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9" name="Google Shape;539;p11"/>
              <p:cNvGrpSpPr/>
              <p:nvPr/>
            </p:nvGrpSpPr>
            <p:grpSpPr>
              <a:xfrm>
                <a:off x="8788211" y="3794722"/>
                <a:ext cx="134004" cy="134004"/>
                <a:chOff x="8356813" y="1074288"/>
                <a:chExt cx="351900" cy="351900"/>
              </a:xfrm>
            </p:grpSpPr>
            <p:sp>
              <p:nvSpPr>
                <p:cNvPr id="540" name="Google Shape;540;p11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11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42" name="Google Shape;542;p11"/>
              <p:cNvGrpSpPr/>
              <p:nvPr/>
            </p:nvGrpSpPr>
            <p:grpSpPr>
              <a:xfrm>
                <a:off x="8654186" y="2424672"/>
                <a:ext cx="134004" cy="134004"/>
                <a:chOff x="8356813" y="1074288"/>
                <a:chExt cx="351900" cy="351900"/>
              </a:xfrm>
            </p:grpSpPr>
            <p:sp>
              <p:nvSpPr>
                <p:cNvPr id="543" name="Google Shape;543;p11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11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45" name="Google Shape;545;p11"/>
          <p:cNvGrpSpPr/>
          <p:nvPr/>
        </p:nvGrpSpPr>
        <p:grpSpPr>
          <a:xfrm rot="-2529045">
            <a:off x="105741" y="3680210"/>
            <a:ext cx="591691" cy="2260270"/>
            <a:chOff x="-132364" y="1829399"/>
            <a:chExt cx="591677" cy="2260214"/>
          </a:xfrm>
        </p:grpSpPr>
        <p:sp>
          <p:nvSpPr>
            <p:cNvPr id="546" name="Google Shape;546;p11"/>
            <p:cNvSpPr/>
            <p:nvPr/>
          </p:nvSpPr>
          <p:spPr>
            <a:xfrm rot="10800000">
              <a:off x="62461" y="1829399"/>
              <a:ext cx="396852" cy="2260214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 rot="10800000">
              <a:off x="-132364" y="1829399"/>
              <a:ext cx="396852" cy="2260214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11"/>
          <p:cNvGrpSpPr/>
          <p:nvPr/>
        </p:nvGrpSpPr>
        <p:grpSpPr>
          <a:xfrm>
            <a:off x="-520148" y="-573164"/>
            <a:ext cx="1502291" cy="2806842"/>
            <a:chOff x="-367748" y="-573164"/>
            <a:chExt cx="1502291" cy="2806842"/>
          </a:xfrm>
        </p:grpSpPr>
        <p:grpSp>
          <p:nvGrpSpPr>
            <p:cNvPr id="549" name="Google Shape;549;p11"/>
            <p:cNvGrpSpPr/>
            <p:nvPr/>
          </p:nvGrpSpPr>
          <p:grpSpPr>
            <a:xfrm rot="10800000">
              <a:off x="-191449" y="1507557"/>
              <a:ext cx="904666" cy="726121"/>
              <a:chOff x="7945225" y="4302000"/>
              <a:chExt cx="904666" cy="726121"/>
            </a:xfrm>
          </p:grpSpPr>
          <p:sp>
            <p:nvSpPr>
              <p:cNvPr id="550" name="Google Shape;550;p11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3" name="Google Shape;553;p11"/>
            <p:cNvSpPr/>
            <p:nvPr/>
          </p:nvSpPr>
          <p:spPr>
            <a:xfrm>
              <a:off x="152767" y="-572549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-6579" y="-573164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5" name="Google Shape;555;p11"/>
            <p:cNvGrpSpPr/>
            <p:nvPr/>
          </p:nvGrpSpPr>
          <p:grpSpPr>
            <a:xfrm rot="10800000">
              <a:off x="-367748" y="-467133"/>
              <a:ext cx="699928" cy="1651024"/>
              <a:chOff x="8337812" y="3492483"/>
              <a:chExt cx="699928" cy="1651024"/>
            </a:xfrm>
          </p:grpSpPr>
          <p:sp>
            <p:nvSpPr>
              <p:cNvPr id="556" name="Google Shape;556;p11"/>
              <p:cNvSpPr/>
              <p:nvPr/>
            </p:nvSpPr>
            <p:spPr>
              <a:xfrm>
                <a:off x="8337812" y="3492483"/>
                <a:ext cx="483116" cy="1013645"/>
              </a:xfrm>
              <a:custGeom>
                <a:rect b="b" l="l" r="r" t="t"/>
                <a:pathLst>
                  <a:path extrusionOk="0" h="24714" w="11779">
                    <a:moveTo>
                      <a:pt x="6735" y="1"/>
                    </a:moveTo>
                    <a:lnTo>
                      <a:pt x="1" y="6750"/>
                    </a:lnTo>
                    <a:lnTo>
                      <a:pt x="229" y="6964"/>
                    </a:lnTo>
                    <a:lnTo>
                      <a:pt x="6415" y="763"/>
                    </a:lnTo>
                    <a:lnTo>
                      <a:pt x="6415" y="13165"/>
                    </a:lnTo>
                    <a:lnTo>
                      <a:pt x="11458" y="13165"/>
                    </a:lnTo>
                    <a:lnTo>
                      <a:pt x="11458" y="24713"/>
                    </a:lnTo>
                    <a:lnTo>
                      <a:pt x="11778" y="24713"/>
                    </a:lnTo>
                    <a:lnTo>
                      <a:pt x="11778" y="12860"/>
                    </a:lnTo>
                    <a:lnTo>
                      <a:pt x="6735" y="12860"/>
                    </a:lnTo>
                    <a:lnTo>
                      <a:pt x="673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8698380" y="3916789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8790871" y="38236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2"/>
          <p:cNvGrpSpPr/>
          <p:nvPr/>
        </p:nvGrpSpPr>
        <p:grpSpPr>
          <a:xfrm rot="-8100000">
            <a:off x="-1629951" y="-1138306"/>
            <a:ext cx="3785189" cy="3043121"/>
            <a:chOff x="7103825" y="-713112"/>
            <a:chExt cx="3785226" cy="3043150"/>
          </a:xfrm>
        </p:grpSpPr>
        <p:sp>
          <p:nvSpPr>
            <p:cNvPr id="561" name="Google Shape;561;p12"/>
            <p:cNvSpPr/>
            <p:nvPr/>
          </p:nvSpPr>
          <p:spPr>
            <a:xfrm rot="-3600017">
              <a:off x="7761095" y="-21"/>
              <a:ext cx="2152450" cy="1864030"/>
            </a:xfrm>
            <a:custGeom>
              <a:rect b="b" l="l" r="r" t="t"/>
              <a:pathLst>
                <a:path extrusionOk="0" h="44413" w="51285">
                  <a:moveTo>
                    <a:pt x="12814" y="0"/>
                  </a:moveTo>
                  <a:lnTo>
                    <a:pt x="0" y="22199"/>
                  </a:lnTo>
                  <a:lnTo>
                    <a:pt x="12814" y="44413"/>
                  </a:lnTo>
                  <a:lnTo>
                    <a:pt x="38471" y="44413"/>
                  </a:lnTo>
                  <a:lnTo>
                    <a:pt x="51285" y="22199"/>
                  </a:lnTo>
                  <a:lnTo>
                    <a:pt x="3847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2" name="Google Shape;562;p12"/>
            <p:cNvPicPr preferRelativeResize="0"/>
            <p:nvPr/>
          </p:nvPicPr>
          <p:blipFill rotWithShape="1">
            <a:blip r:embed="rId2">
              <a:alphaModFix/>
            </a:blip>
            <a:srcRect b="17662" l="0" r="0" t="17657"/>
            <a:stretch/>
          </p:blipFill>
          <p:spPr>
            <a:xfrm>
              <a:off x="7103825" y="-713112"/>
              <a:ext cx="3785226" cy="2888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3" name="Google Shape;563;p1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564" name="Google Shape;564;p12"/>
          <p:cNvGrpSpPr/>
          <p:nvPr/>
        </p:nvGrpSpPr>
        <p:grpSpPr>
          <a:xfrm>
            <a:off x="8106279" y="-844414"/>
            <a:ext cx="1791131" cy="2767834"/>
            <a:chOff x="8030079" y="-844414"/>
            <a:chExt cx="1791131" cy="2767834"/>
          </a:xfrm>
        </p:grpSpPr>
        <p:grpSp>
          <p:nvGrpSpPr>
            <p:cNvPr id="565" name="Google Shape;565;p12"/>
            <p:cNvGrpSpPr/>
            <p:nvPr/>
          </p:nvGrpSpPr>
          <p:grpSpPr>
            <a:xfrm rot="10800000">
              <a:off x="8566799" y="-844414"/>
              <a:ext cx="1213764" cy="2455356"/>
              <a:chOff x="-293545" y="3454371"/>
              <a:chExt cx="981772" cy="1986052"/>
            </a:xfrm>
          </p:grpSpPr>
          <p:sp>
            <p:nvSpPr>
              <p:cNvPr id="566" name="Google Shape;566;p12"/>
              <p:cNvSpPr/>
              <p:nvPr/>
            </p:nvSpPr>
            <p:spPr>
              <a:xfrm rot="10800000">
                <a:off x="-293545" y="345437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2"/>
              <p:cNvSpPr/>
              <p:nvPr/>
            </p:nvSpPr>
            <p:spPr>
              <a:xfrm rot="10800000">
                <a:off x="-156450" y="345490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8" name="Google Shape;568;p12"/>
            <p:cNvGrpSpPr/>
            <p:nvPr/>
          </p:nvGrpSpPr>
          <p:grpSpPr>
            <a:xfrm rot="10800000">
              <a:off x="8123728" y="-262212"/>
              <a:ext cx="865288" cy="591661"/>
              <a:chOff x="39723" y="4349021"/>
              <a:chExt cx="1061964" cy="726143"/>
            </a:xfrm>
          </p:grpSpPr>
          <p:grpSp>
            <p:nvGrpSpPr>
              <p:cNvPr id="569" name="Google Shape;569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570" name="Google Shape;570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71" name="Google Shape;571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572" name="Google Shape;572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" name="Google Shape;573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77" name="Google Shape;577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8" name="Google Shape;578;p12"/>
            <p:cNvGrpSpPr/>
            <p:nvPr/>
          </p:nvGrpSpPr>
          <p:grpSpPr>
            <a:xfrm rot="5400000">
              <a:off x="8338263" y="440473"/>
              <a:ext cx="1670849" cy="1295044"/>
              <a:chOff x="-2460210" y="2758494"/>
              <a:chExt cx="1351491" cy="1047516"/>
            </a:xfrm>
          </p:grpSpPr>
          <p:sp>
            <p:nvSpPr>
              <p:cNvPr id="579" name="Google Shape;579;p12"/>
              <p:cNvSpPr/>
              <p:nvPr/>
            </p:nvSpPr>
            <p:spPr>
              <a:xfrm rot="-2700000">
                <a:off x="-2341816" y="31085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46666"/>
                    </a:srgbClr>
                  </a:gs>
                  <a:gs pos="22000">
                    <a:srgbClr val="F5F8FF">
                      <a:alpha val="46666"/>
                    </a:srgbClr>
                  </a:gs>
                  <a:gs pos="45000">
                    <a:srgbClr val="FFFFFF">
                      <a:alpha val="46666"/>
                    </a:srgbClr>
                  </a:gs>
                  <a:gs pos="100000">
                    <a:srgbClr val="0C0A9E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2"/>
              <p:cNvSpPr/>
              <p:nvPr/>
            </p:nvSpPr>
            <p:spPr>
              <a:xfrm rot="-2700000">
                <a:off x="-2157466" y="30323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46666"/>
                    </a:srgbClr>
                  </a:gs>
                  <a:gs pos="22000">
                    <a:srgbClr val="F5F8FF">
                      <a:alpha val="46666"/>
                    </a:srgbClr>
                  </a:gs>
                  <a:gs pos="45000">
                    <a:srgbClr val="FFFFFF">
                      <a:alpha val="46666"/>
                    </a:srgbClr>
                  </a:gs>
                  <a:gs pos="100000">
                    <a:srgbClr val="0C0A9E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2"/>
              <p:cNvSpPr/>
              <p:nvPr/>
            </p:nvSpPr>
            <p:spPr>
              <a:xfrm rot="-2700000">
                <a:off x="-1993591" y="29561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46666"/>
                    </a:srgbClr>
                  </a:gs>
                  <a:gs pos="22000">
                    <a:srgbClr val="F5F8FF">
                      <a:alpha val="46666"/>
                    </a:srgbClr>
                  </a:gs>
                  <a:gs pos="45000">
                    <a:srgbClr val="FFFFFF">
                      <a:alpha val="46666"/>
                    </a:srgbClr>
                  </a:gs>
                  <a:gs pos="100000">
                    <a:srgbClr val="0C0A9E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2"/>
              <p:cNvSpPr/>
              <p:nvPr/>
            </p:nvSpPr>
            <p:spPr>
              <a:xfrm rot="-2700000">
                <a:off x="-1809241" y="28799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46666"/>
                    </a:srgbClr>
                  </a:gs>
                  <a:gs pos="22000">
                    <a:srgbClr val="F5F8FF">
                      <a:alpha val="46666"/>
                    </a:srgbClr>
                  </a:gs>
                  <a:gs pos="45000">
                    <a:srgbClr val="FFFFFF">
                      <a:alpha val="46666"/>
                    </a:srgbClr>
                  </a:gs>
                  <a:gs pos="100000">
                    <a:srgbClr val="0C0A9E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3" name="Google Shape;583;p12"/>
            <p:cNvGrpSpPr/>
            <p:nvPr/>
          </p:nvGrpSpPr>
          <p:grpSpPr>
            <a:xfrm rot="10800000">
              <a:off x="8030079" y="157481"/>
              <a:ext cx="865288" cy="591661"/>
              <a:chOff x="39723" y="4349021"/>
              <a:chExt cx="1061964" cy="726143"/>
            </a:xfrm>
          </p:grpSpPr>
          <p:grpSp>
            <p:nvGrpSpPr>
              <p:cNvPr id="584" name="Google Shape;584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585" name="Google Shape;585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86" name="Google Shape;586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587" name="Google Shape;587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" name="Google Shape;588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92" name="Google Shape;592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12"/>
            <p:cNvGrpSpPr/>
            <p:nvPr/>
          </p:nvGrpSpPr>
          <p:grpSpPr>
            <a:xfrm rot="10800000">
              <a:off x="8653266" y="87645"/>
              <a:ext cx="865288" cy="591661"/>
              <a:chOff x="39723" y="4349021"/>
              <a:chExt cx="1061964" cy="726143"/>
            </a:xfrm>
          </p:grpSpPr>
          <p:grpSp>
            <p:nvGrpSpPr>
              <p:cNvPr id="594" name="Google Shape;594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595" name="Google Shape;595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96" name="Google Shape;596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597" name="Google Shape;597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" name="Google Shape;599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" name="Google Shape;600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" name="Google Shape;601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02" name="Google Shape;602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3" name="Google Shape;603;p12"/>
          <p:cNvGrpSpPr/>
          <p:nvPr/>
        </p:nvGrpSpPr>
        <p:grpSpPr>
          <a:xfrm>
            <a:off x="-1499000" y="3182552"/>
            <a:ext cx="4558967" cy="3356865"/>
            <a:chOff x="-1422800" y="3106352"/>
            <a:chExt cx="4558967" cy="3356865"/>
          </a:xfrm>
        </p:grpSpPr>
        <p:grpSp>
          <p:nvGrpSpPr>
            <p:cNvPr id="604" name="Google Shape;604;p12"/>
            <p:cNvGrpSpPr/>
            <p:nvPr/>
          </p:nvGrpSpPr>
          <p:grpSpPr>
            <a:xfrm>
              <a:off x="-474664" y="3485331"/>
              <a:ext cx="1472068" cy="2977886"/>
              <a:chOff x="-293545" y="3454371"/>
              <a:chExt cx="981772" cy="1986052"/>
            </a:xfrm>
          </p:grpSpPr>
          <p:sp>
            <p:nvSpPr>
              <p:cNvPr id="605" name="Google Shape;605;p12"/>
              <p:cNvSpPr/>
              <p:nvPr/>
            </p:nvSpPr>
            <p:spPr>
              <a:xfrm rot="10800000">
                <a:off x="-293545" y="345437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2"/>
              <p:cNvSpPr/>
              <p:nvPr/>
            </p:nvSpPr>
            <p:spPr>
              <a:xfrm rot="10800000">
                <a:off x="-156450" y="345490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12"/>
            <p:cNvGrpSpPr/>
            <p:nvPr/>
          </p:nvGrpSpPr>
          <p:grpSpPr>
            <a:xfrm>
              <a:off x="485338" y="5039978"/>
              <a:ext cx="1049539" cy="717647"/>
              <a:chOff x="39723" y="4349021"/>
              <a:chExt cx="1061964" cy="726143"/>
            </a:xfrm>
          </p:grpSpPr>
          <p:grpSp>
            <p:nvGrpSpPr>
              <p:cNvPr id="608" name="Google Shape;608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609" name="Google Shape;609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10" name="Google Shape;610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611" name="Google Shape;611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" name="Google Shape;612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" name="Google Shape;613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" name="Google Shape;614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" name="Google Shape;615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6" name="Google Shape;616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7" name="Google Shape;617;p12"/>
            <p:cNvGrpSpPr/>
            <p:nvPr/>
          </p:nvGrpSpPr>
          <p:grpSpPr>
            <a:xfrm rot="5400000">
              <a:off x="-645365" y="3334242"/>
              <a:ext cx="2026426" cy="1570646"/>
              <a:chOff x="-2460210" y="2758494"/>
              <a:chExt cx="1351491" cy="1047516"/>
            </a:xfrm>
          </p:grpSpPr>
          <p:sp>
            <p:nvSpPr>
              <p:cNvPr id="618" name="Google Shape;618;p12"/>
              <p:cNvSpPr/>
              <p:nvPr/>
            </p:nvSpPr>
            <p:spPr>
              <a:xfrm rot="-2700000">
                <a:off x="-2341816" y="31085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2"/>
              <p:cNvSpPr/>
              <p:nvPr/>
            </p:nvSpPr>
            <p:spPr>
              <a:xfrm rot="-2700000">
                <a:off x="-2157466" y="30323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2"/>
              <p:cNvSpPr/>
              <p:nvPr/>
            </p:nvSpPr>
            <p:spPr>
              <a:xfrm rot="-2700000">
                <a:off x="-1993591" y="29561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2"/>
              <p:cNvSpPr/>
              <p:nvPr/>
            </p:nvSpPr>
            <p:spPr>
              <a:xfrm rot="-2700000">
                <a:off x="-1809241" y="28799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2" name="Google Shape;622;p12"/>
            <p:cNvGrpSpPr/>
            <p:nvPr/>
          </p:nvGrpSpPr>
          <p:grpSpPr>
            <a:xfrm>
              <a:off x="598918" y="4530969"/>
              <a:ext cx="1049539" cy="717647"/>
              <a:chOff x="39723" y="4349021"/>
              <a:chExt cx="1061964" cy="726143"/>
            </a:xfrm>
          </p:grpSpPr>
          <p:grpSp>
            <p:nvGrpSpPr>
              <p:cNvPr id="623" name="Google Shape;623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624" name="Google Shape;624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5" name="Google Shape;625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626" name="Google Shape;626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" name="Google Shape;627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31" name="Google Shape;631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12"/>
            <p:cNvGrpSpPr/>
            <p:nvPr/>
          </p:nvGrpSpPr>
          <p:grpSpPr>
            <a:xfrm>
              <a:off x="-156892" y="4615667"/>
              <a:ext cx="1049539" cy="717647"/>
              <a:chOff x="39723" y="4349021"/>
              <a:chExt cx="1061964" cy="726143"/>
            </a:xfrm>
          </p:grpSpPr>
          <p:grpSp>
            <p:nvGrpSpPr>
              <p:cNvPr id="633" name="Google Shape;633;p12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5" name="Google Shape;635;p12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636" name="Google Shape;636;p12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2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2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2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2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41" name="Google Shape;641;p12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2" name="Google Shape;642;p12"/>
            <p:cNvGrpSpPr/>
            <p:nvPr/>
          </p:nvGrpSpPr>
          <p:grpSpPr>
            <a:xfrm>
              <a:off x="-1422800" y="4822751"/>
              <a:ext cx="4558967" cy="134100"/>
              <a:chOff x="796100" y="3019701"/>
              <a:chExt cx="4558967" cy="134100"/>
            </a:xfrm>
          </p:grpSpPr>
          <p:sp>
            <p:nvSpPr>
              <p:cNvPr id="643" name="Google Shape;643;p12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44" name="Google Shape;644;p12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45" name="Google Shape;645;p12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3"/>
          <p:cNvSpPr txBox="1"/>
          <p:nvPr>
            <p:ph idx="1" type="subTitle"/>
          </p:nvPr>
        </p:nvSpPr>
        <p:spPr>
          <a:xfrm>
            <a:off x="713225" y="1160775"/>
            <a:ext cx="77109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/>
        </p:txBody>
      </p:sp>
      <p:sp>
        <p:nvSpPr>
          <p:cNvPr id="648" name="Google Shape;648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49" name="Google Shape;649;p13"/>
          <p:cNvGrpSpPr/>
          <p:nvPr/>
        </p:nvGrpSpPr>
        <p:grpSpPr>
          <a:xfrm>
            <a:off x="8934675" y="3943438"/>
            <a:ext cx="439200" cy="439100"/>
            <a:chOff x="1101075" y="2142375"/>
            <a:chExt cx="439200" cy="439100"/>
          </a:xfrm>
        </p:grpSpPr>
        <p:sp>
          <p:nvSpPr>
            <p:cNvPr id="650" name="Google Shape;650;p13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13"/>
          <p:cNvGrpSpPr/>
          <p:nvPr/>
        </p:nvGrpSpPr>
        <p:grpSpPr>
          <a:xfrm>
            <a:off x="5481594" y="-3117614"/>
            <a:ext cx="5954334" cy="6142759"/>
            <a:chOff x="5329194" y="-2965214"/>
            <a:chExt cx="5954334" cy="6142759"/>
          </a:xfrm>
        </p:grpSpPr>
        <p:sp>
          <p:nvSpPr>
            <p:cNvPr id="653" name="Google Shape;653;p13"/>
            <p:cNvSpPr/>
            <p:nvPr/>
          </p:nvSpPr>
          <p:spPr>
            <a:xfrm rot="-2700000">
              <a:off x="6677338" y="-2306933"/>
              <a:ext cx="3153371" cy="5119296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 rot="-2700000">
              <a:off x="6782013" y="-2600033"/>
              <a:ext cx="3153371" cy="5119296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p13"/>
            <p:cNvGrpSpPr/>
            <p:nvPr/>
          </p:nvGrpSpPr>
          <p:grpSpPr>
            <a:xfrm rot="10800000">
              <a:off x="5710125" y="185651"/>
              <a:ext cx="4558967" cy="134100"/>
              <a:chOff x="796100" y="3019701"/>
              <a:chExt cx="4558967" cy="134100"/>
            </a:xfrm>
          </p:grpSpPr>
          <p:sp>
            <p:nvSpPr>
              <p:cNvPr id="656" name="Google Shape;656;p13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57" name="Google Shape;657;p13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58" name="Google Shape;658;p13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9" name="Google Shape;659;p13"/>
          <p:cNvGrpSpPr/>
          <p:nvPr/>
        </p:nvGrpSpPr>
        <p:grpSpPr>
          <a:xfrm flipH="1">
            <a:off x="-503517" y="3986929"/>
            <a:ext cx="5249360" cy="2992224"/>
            <a:chOff x="-258616" y="3430829"/>
            <a:chExt cx="5249360" cy="2992224"/>
          </a:xfrm>
        </p:grpSpPr>
        <p:pic>
          <p:nvPicPr>
            <p:cNvPr id="660" name="Google Shape;660;p13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1070243" y="3430829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13"/>
            <p:cNvSpPr/>
            <p:nvPr/>
          </p:nvSpPr>
          <p:spPr>
            <a:xfrm>
              <a:off x="363250" y="4667754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rgbClr val="F5F8FF">
                    <a:alpha val="30980"/>
                  </a:srgbClr>
                </a:gs>
                <a:gs pos="22000">
                  <a:srgbClr val="F5F8FF">
                    <a:alpha val="30980"/>
                  </a:srgbClr>
                </a:gs>
                <a:gs pos="45000">
                  <a:srgbClr val="FFFFFF">
                    <a:alpha val="30980"/>
                  </a:srgbClr>
                </a:gs>
                <a:gs pos="100000">
                  <a:srgbClr val="0C0A9E">
                    <a:alpha val="3098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941424" y="4724302"/>
              <a:ext cx="340329" cy="325895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820562" y="4958179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rgbClr val="F5F8FF">
                    <a:alpha val="30980"/>
                  </a:srgbClr>
                </a:gs>
                <a:gs pos="22000">
                  <a:srgbClr val="F5F8FF">
                    <a:alpha val="30980"/>
                  </a:srgbClr>
                </a:gs>
                <a:gs pos="45000">
                  <a:srgbClr val="FFFFFF">
                    <a:alpha val="30980"/>
                  </a:srgbClr>
                </a:gs>
                <a:gs pos="100000">
                  <a:srgbClr val="0C0A9E">
                    <a:alpha val="3098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299000" y="4608579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 rot="5400000">
              <a:off x="447539" y="3133720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6" name="Google Shape;666;p13"/>
            <p:cNvGrpSpPr/>
            <p:nvPr/>
          </p:nvGrpSpPr>
          <p:grpSpPr>
            <a:xfrm>
              <a:off x="736485" y="4387072"/>
              <a:ext cx="161977" cy="161940"/>
              <a:chOff x="1101075" y="2142375"/>
              <a:chExt cx="439200" cy="439100"/>
            </a:xfrm>
          </p:grpSpPr>
          <p:sp>
            <p:nvSpPr>
              <p:cNvPr id="667" name="Google Shape;667;p13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13"/>
            <p:cNvGrpSpPr/>
            <p:nvPr/>
          </p:nvGrpSpPr>
          <p:grpSpPr>
            <a:xfrm rot="10800000">
              <a:off x="2118901" y="4805293"/>
              <a:ext cx="161977" cy="161940"/>
              <a:chOff x="1101075" y="2142375"/>
              <a:chExt cx="439200" cy="439100"/>
            </a:xfrm>
          </p:grpSpPr>
          <p:sp>
            <p:nvSpPr>
              <p:cNvPr id="670" name="Google Shape;670;p13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4"/>
          <p:cNvSpPr txBox="1"/>
          <p:nvPr>
            <p:ph type="title"/>
          </p:nvPr>
        </p:nvSpPr>
        <p:spPr>
          <a:xfrm>
            <a:off x="713225" y="2122600"/>
            <a:ext cx="7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74" name="Google Shape;674;p14"/>
          <p:cNvGrpSpPr/>
          <p:nvPr/>
        </p:nvGrpSpPr>
        <p:grpSpPr>
          <a:xfrm>
            <a:off x="6475810" y="-1541622"/>
            <a:ext cx="2583361" cy="2409685"/>
            <a:chOff x="6475810" y="-1541622"/>
            <a:chExt cx="2583361" cy="2409685"/>
          </a:xfrm>
        </p:grpSpPr>
        <p:grpSp>
          <p:nvGrpSpPr>
            <p:cNvPr id="675" name="Google Shape;675;p14"/>
            <p:cNvGrpSpPr/>
            <p:nvPr/>
          </p:nvGrpSpPr>
          <p:grpSpPr>
            <a:xfrm rot="-5400000">
              <a:off x="5879041" y="-944853"/>
              <a:ext cx="2133442" cy="939904"/>
              <a:chOff x="-149983" y="3754784"/>
              <a:chExt cx="2133442" cy="939904"/>
            </a:xfrm>
          </p:grpSpPr>
          <p:sp>
            <p:nvSpPr>
              <p:cNvPr id="676" name="Google Shape;676;p14"/>
              <p:cNvSpPr/>
              <p:nvPr/>
            </p:nvSpPr>
            <p:spPr>
              <a:xfrm rot="5400000">
                <a:off x="707379" y="3056155"/>
                <a:ext cx="577450" cy="1974708"/>
              </a:xfrm>
              <a:custGeom>
                <a:rect b="b" l="l" r="r" t="t"/>
                <a:pathLst>
                  <a:path extrusionOk="0" h="48146" w="14079">
                    <a:moveTo>
                      <a:pt x="13866" y="0"/>
                    </a:moveTo>
                    <a:lnTo>
                      <a:pt x="5867" y="7999"/>
                    </a:lnTo>
                    <a:lnTo>
                      <a:pt x="5836" y="8045"/>
                    </a:lnTo>
                    <a:lnTo>
                      <a:pt x="5836" y="31737"/>
                    </a:lnTo>
                    <a:lnTo>
                      <a:pt x="1" y="37541"/>
                    </a:lnTo>
                    <a:lnTo>
                      <a:pt x="1" y="48146"/>
                    </a:lnTo>
                    <a:lnTo>
                      <a:pt x="306" y="48146"/>
                    </a:lnTo>
                    <a:lnTo>
                      <a:pt x="306" y="37679"/>
                    </a:lnTo>
                    <a:lnTo>
                      <a:pt x="6141" y="31874"/>
                    </a:lnTo>
                    <a:lnTo>
                      <a:pt x="6141" y="8167"/>
                    </a:lnTo>
                    <a:lnTo>
                      <a:pt x="14079" y="229"/>
                    </a:lnTo>
                    <a:lnTo>
                      <a:pt x="138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 rot="5400000">
                <a:off x="391825" y="3465468"/>
                <a:ext cx="687411" cy="1771028"/>
              </a:xfrm>
              <a:custGeom>
                <a:rect b="b" l="l" r="r" t="t"/>
                <a:pathLst>
                  <a:path extrusionOk="0" h="43180" w="16760">
                    <a:moveTo>
                      <a:pt x="16531" y="1"/>
                    </a:moveTo>
                    <a:lnTo>
                      <a:pt x="4403" y="12159"/>
                    </a:lnTo>
                    <a:lnTo>
                      <a:pt x="4342" y="12190"/>
                    </a:lnTo>
                    <a:lnTo>
                      <a:pt x="4342" y="25734"/>
                    </a:lnTo>
                    <a:lnTo>
                      <a:pt x="0" y="30077"/>
                    </a:lnTo>
                    <a:lnTo>
                      <a:pt x="8746" y="38822"/>
                    </a:lnTo>
                    <a:lnTo>
                      <a:pt x="8746" y="43180"/>
                    </a:lnTo>
                    <a:lnTo>
                      <a:pt x="9066" y="43180"/>
                    </a:lnTo>
                    <a:lnTo>
                      <a:pt x="9066" y="38700"/>
                    </a:lnTo>
                    <a:lnTo>
                      <a:pt x="442" y="30077"/>
                    </a:lnTo>
                    <a:lnTo>
                      <a:pt x="4662" y="25872"/>
                    </a:lnTo>
                    <a:lnTo>
                      <a:pt x="4662" y="12327"/>
                    </a:lnTo>
                    <a:lnTo>
                      <a:pt x="16760" y="230"/>
                    </a:lnTo>
                    <a:lnTo>
                      <a:pt x="16531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4"/>
            <p:cNvSpPr/>
            <p:nvPr/>
          </p:nvSpPr>
          <p:spPr>
            <a:xfrm rot="5400000">
              <a:off x="7783092" y="-770470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4"/>
            <p:cNvSpPr/>
            <p:nvPr/>
          </p:nvSpPr>
          <p:spPr>
            <a:xfrm rot="5400000">
              <a:off x="7617537" y="-361157"/>
              <a:ext cx="687411" cy="1771028"/>
            </a:xfrm>
            <a:custGeom>
              <a:rect b="b" l="l" r="r" t="t"/>
              <a:pathLst>
                <a:path extrusionOk="0" h="43180" w="16760">
                  <a:moveTo>
                    <a:pt x="16531" y="1"/>
                  </a:moveTo>
                  <a:lnTo>
                    <a:pt x="4403" y="12159"/>
                  </a:lnTo>
                  <a:lnTo>
                    <a:pt x="4342" y="12190"/>
                  </a:lnTo>
                  <a:lnTo>
                    <a:pt x="4342" y="25734"/>
                  </a:lnTo>
                  <a:lnTo>
                    <a:pt x="0" y="30077"/>
                  </a:lnTo>
                  <a:lnTo>
                    <a:pt x="8746" y="38822"/>
                  </a:lnTo>
                  <a:lnTo>
                    <a:pt x="8746" y="43180"/>
                  </a:lnTo>
                  <a:lnTo>
                    <a:pt x="9066" y="43180"/>
                  </a:lnTo>
                  <a:lnTo>
                    <a:pt x="9066" y="38700"/>
                  </a:lnTo>
                  <a:lnTo>
                    <a:pt x="442" y="30077"/>
                  </a:lnTo>
                  <a:lnTo>
                    <a:pt x="4662" y="25872"/>
                  </a:lnTo>
                  <a:lnTo>
                    <a:pt x="4662" y="12327"/>
                  </a:lnTo>
                  <a:lnTo>
                    <a:pt x="16760" y="230"/>
                  </a:lnTo>
                  <a:lnTo>
                    <a:pt x="1653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0" name="Google Shape;680;p14"/>
            <p:cNvGrpSpPr/>
            <p:nvPr/>
          </p:nvGrpSpPr>
          <p:grpSpPr>
            <a:xfrm>
              <a:off x="7741638" y="-258450"/>
              <a:ext cx="439200" cy="439100"/>
              <a:chOff x="1101075" y="2142375"/>
              <a:chExt cx="439200" cy="439100"/>
            </a:xfrm>
          </p:grpSpPr>
          <p:sp>
            <p:nvSpPr>
              <p:cNvPr id="681" name="Google Shape;681;p14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5"/>
          <p:cNvSpPr txBox="1"/>
          <p:nvPr>
            <p:ph type="title"/>
          </p:nvPr>
        </p:nvSpPr>
        <p:spPr>
          <a:xfrm>
            <a:off x="720000" y="919750"/>
            <a:ext cx="3145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5" name="Google Shape;685;p15"/>
          <p:cNvSpPr txBox="1"/>
          <p:nvPr>
            <p:ph idx="1" type="subTitle"/>
          </p:nvPr>
        </p:nvSpPr>
        <p:spPr>
          <a:xfrm>
            <a:off x="720000" y="2628350"/>
            <a:ext cx="3145200" cy="15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/>
            </a:lvl9pPr>
          </a:lstStyle>
          <a:p/>
        </p:txBody>
      </p:sp>
      <p:sp>
        <p:nvSpPr>
          <p:cNvPr id="686" name="Google Shape;686;p15"/>
          <p:cNvSpPr/>
          <p:nvPr>
            <p:ph idx="2" type="pic"/>
          </p:nvPr>
        </p:nvSpPr>
        <p:spPr>
          <a:xfrm>
            <a:off x="4135800" y="539500"/>
            <a:ext cx="4295100" cy="40692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  <p:grpSp>
        <p:nvGrpSpPr>
          <p:cNvPr id="687" name="Google Shape;687;p15"/>
          <p:cNvGrpSpPr/>
          <p:nvPr/>
        </p:nvGrpSpPr>
        <p:grpSpPr>
          <a:xfrm>
            <a:off x="-2393465" y="-1635538"/>
            <a:ext cx="4710415" cy="5344655"/>
            <a:chOff x="-2317265" y="-1559338"/>
            <a:chExt cx="4710415" cy="5344655"/>
          </a:xfrm>
        </p:grpSpPr>
        <p:pic>
          <p:nvPicPr>
            <p:cNvPr id="688" name="Google Shape;688;p15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-2317265" y="-1559338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9" name="Google Shape;689;p15"/>
            <p:cNvGrpSpPr/>
            <p:nvPr/>
          </p:nvGrpSpPr>
          <p:grpSpPr>
            <a:xfrm>
              <a:off x="-1322674" y="-1333888"/>
              <a:ext cx="3153315" cy="5119205"/>
              <a:chOff x="6643701" y="816087"/>
              <a:chExt cx="3153315" cy="5119205"/>
            </a:xfrm>
          </p:grpSpPr>
          <p:sp>
            <p:nvSpPr>
              <p:cNvPr id="690" name="Google Shape;690;p15"/>
              <p:cNvSpPr/>
              <p:nvPr/>
            </p:nvSpPr>
            <p:spPr>
              <a:xfrm>
                <a:off x="6643701" y="816087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91" name="Google Shape;691;p15"/>
              <p:cNvGrpSpPr/>
              <p:nvPr/>
            </p:nvGrpSpPr>
            <p:grpSpPr>
              <a:xfrm>
                <a:off x="8671986" y="2443197"/>
                <a:ext cx="134004" cy="134004"/>
                <a:chOff x="8356813" y="1074288"/>
                <a:chExt cx="351900" cy="351900"/>
              </a:xfrm>
            </p:grpSpPr>
            <p:sp>
              <p:nvSpPr>
                <p:cNvPr id="692" name="Google Shape;692;p15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5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4" name="Google Shape;694;p15"/>
              <p:cNvGrpSpPr/>
              <p:nvPr/>
            </p:nvGrpSpPr>
            <p:grpSpPr>
              <a:xfrm>
                <a:off x="7678536" y="3129397"/>
                <a:ext cx="134004" cy="134004"/>
                <a:chOff x="8356813" y="1074288"/>
                <a:chExt cx="351900" cy="351900"/>
              </a:xfrm>
            </p:grpSpPr>
            <p:sp>
              <p:nvSpPr>
                <p:cNvPr id="695" name="Google Shape;695;p15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5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7" name="Google Shape;697;p15"/>
              <p:cNvGrpSpPr/>
              <p:nvPr/>
            </p:nvGrpSpPr>
            <p:grpSpPr>
              <a:xfrm>
                <a:off x="8062611" y="3503222"/>
                <a:ext cx="134004" cy="134004"/>
                <a:chOff x="8356813" y="1074288"/>
                <a:chExt cx="351900" cy="351900"/>
              </a:xfrm>
            </p:grpSpPr>
            <p:sp>
              <p:nvSpPr>
                <p:cNvPr id="698" name="Google Shape;698;p15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5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00" name="Google Shape;700;p15"/>
            <p:cNvGrpSpPr/>
            <p:nvPr/>
          </p:nvGrpSpPr>
          <p:grpSpPr>
            <a:xfrm>
              <a:off x="121568" y="-846844"/>
              <a:ext cx="88152" cy="2151709"/>
              <a:chOff x="3054755" y="4367024"/>
              <a:chExt cx="88143" cy="1137387"/>
            </a:xfrm>
          </p:grpSpPr>
          <p:sp>
            <p:nvSpPr>
              <p:cNvPr id="701" name="Google Shape;701;p15"/>
              <p:cNvSpPr/>
              <p:nvPr/>
            </p:nvSpPr>
            <p:spPr>
              <a:xfrm>
                <a:off x="3054755" y="4367024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40000">
                    <a:srgbClr val="FF9900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3130388" y="4367024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40000">
                    <a:srgbClr val="FF9900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3" name="Google Shape;703;p15"/>
            <p:cNvGrpSpPr/>
            <p:nvPr/>
          </p:nvGrpSpPr>
          <p:grpSpPr>
            <a:xfrm>
              <a:off x="361243" y="-718832"/>
              <a:ext cx="88152" cy="2151709"/>
              <a:chOff x="3054755" y="4367024"/>
              <a:chExt cx="88143" cy="1137387"/>
            </a:xfrm>
          </p:grpSpPr>
          <p:sp>
            <p:nvSpPr>
              <p:cNvPr id="704" name="Google Shape;704;p15"/>
              <p:cNvSpPr/>
              <p:nvPr/>
            </p:nvSpPr>
            <p:spPr>
              <a:xfrm>
                <a:off x="3054755" y="4367024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3130388" y="4367024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6" name="Google Shape;706;p15"/>
            <p:cNvSpPr/>
            <p:nvPr/>
          </p:nvSpPr>
          <p:spPr>
            <a:xfrm rot="5400000">
              <a:off x="501466" y="-1277128"/>
              <a:ext cx="1031181" cy="275218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7" name="Google Shape;707;p15"/>
            <p:cNvGrpSpPr/>
            <p:nvPr/>
          </p:nvGrpSpPr>
          <p:grpSpPr>
            <a:xfrm>
              <a:off x="-175967" y="337269"/>
              <a:ext cx="480890" cy="481200"/>
              <a:chOff x="959750" y="3039275"/>
              <a:chExt cx="582050" cy="582425"/>
            </a:xfrm>
          </p:grpSpPr>
          <p:sp>
            <p:nvSpPr>
              <p:cNvPr id="708" name="Google Shape;708;p15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5" name="Google Shape;715;p15"/>
          <p:cNvGrpSpPr/>
          <p:nvPr/>
        </p:nvGrpSpPr>
        <p:grpSpPr>
          <a:xfrm>
            <a:off x="6719910" y="2898312"/>
            <a:ext cx="3920501" cy="3213898"/>
            <a:chOff x="6643710" y="2822113"/>
            <a:chExt cx="3920501" cy="3213898"/>
          </a:xfrm>
        </p:grpSpPr>
        <p:sp>
          <p:nvSpPr>
            <p:cNvPr id="716" name="Google Shape;716;p15"/>
            <p:cNvSpPr/>
            <p:nvPr/>
          </p:nvSpPr>
          <p:spPr>
            <a:xfrm>
              <a:off x="8764950" y="2822113"/>
              <a:ext cx="480893" cy="475828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7" name="Google Shape;717;p15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643710" y="3043787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8" name="Google Shape;718;p15"/>
            <p:cNvGrpSpPr/>
            <p:nvPr/>
          </p:nvGrpSpPr>
          <p:grpSpPr>
            <a:xfrm>
              <a:off x="8671987" y="3471620"/>
              <a:ext cx="699928" cy="1651024"/>
              <a:chOff x="8337812" y="3492483"/>
              <a:chExt cx="699928" cy="1651024"/>
            </a:xfrm>
          </p:grpSpPr>
          <p:sp>
            <p:nvSpPr>
              <p:cNvPr id="719" name="Google Shape;719;p15"/>
              <p:cNvSpPr/>
              <p:nvPr/>
            </p:nvSpPr>
            <p:spPr>
              <a:xfrm>
                <a:off x="8337812" y="3492483"/>
                <a:ext cx="483116" cy="1013645"/>
              </a:xfrm>
              <a:custGeom>
                <a:rect b="b" l="l" r="r" t="t"/>
                <a:pathLst>
                  <a:path extrusionOk="0" h="24714" w="11779">
                    <a:moveTo>
                      <a:pt x="6735" y="1"/>
                    </a:moveTo>
                    <a:lnTo>
                      <a:pt x="1" y="6750"/>
                    </a:lnTo>
                    <a:lnTo>
                      <a:pt x="229" y="6964"/>
                    </a:lnTo>
                    <a:lnTo>
                      <a:pt x="6415" y="763"/>
                    </a:lnTo>
                    <a:lnTo>
                      <a:pt x="6415" y="13165"/>
                    </a:lnTo>
                    <a:lnTo>
                      <a:pt x="11458" y="13165"/>
                    </a:lnTo>
                    <a:lnTo>
                      <a:pt x="11458" y="24713"/>
                    </a:lnTo>
                    <a:lnTo>
                      <a:pt x="11778" y="24713"/>
                    </a:lnTo>
                    <a:lnTo>
                      <a:pt x="11778" y="12860"/>
                    </a:lnTo>
                    <a:lnTo>
                      <a:pt x="6735" y="12860"/>
                    </a:lnTo>
                    <a:lnTo>
                      <a:pt x="673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5"/>
              <p:cNvSpPr/>
              <p:nvPr/>
            </p:nvSpPr>
            <p:spPr>
              <a:xfrm>
                <a:off x="8790871" y="38236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8698380" y="3916789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2" name="Google Shape;722;p15"/>
            <p:cNvGrpSpPr/>
            <p:nvPr/>
          </p:nvGrpSpPr>
          <p:grpSpPr>
            <a:xfrm>
              <a:off x="8279400" y="4281138"/>
              <a:ext cx="904666" cy="726121"/>
              <a:chOff x="7945225" y="4302000"/>
              <a:chExt cx="904666" cy="726121"/>
            </a:xfrm>
          </p:grpSpPr>
          <p:sp>
            <p:nvSpPr>
              <p:cNvPr id="723" name="Google Shape;723;p15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6" name="Google Shape;726;p15"/>
            <p:cNvSpPr/>
            <p:nvPr/>
          </p:nvSpPr>
          <p:spPr>
            <a:xfrm rot="10800000">
              <a:off x="7869624" y="2920269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5"/>
            <p:cNvSpPr/>
            <p:nvPr/>
          </p:nvSpPr>
          <p:spPr>
            <a:xfrm rot="10800000">
              <a:off x="8028970" y="2920884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15"/>
          <p:cNvGrpSpPr/>
          <p:nvPr/>
        </p:nvGrpSpPr>
        <p:grpSpPr>
          <a:xfrm>
            <a:off x="-1953175" y="4816451"/>
            <a:ext cx="4558967" cy="134100"/>
            <a:chOff x="796100" y="3019701"/>
            <a:chExt cx="4558967" cy="134100"/>
          </a:xfrm>
        </p:grpSpPr>
        <p:sp>
          <p:nvSpPr>
            <p:cNvPr id="729" name="Google Shape;729;p15"/>
            <p:cNvSpPr/>
            <p:nvPr/>
          </p:nvSpPr>
          <p:spPr>
            <a:xfrm>
              <a:off x="5220967" y="30197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0" name="Google Shape;730;p15"/>
            <p:cNvCxnSpPr/>
            <p:nvPr/>
          </p:nvCxnSpPr>
          <p:spPr>
            <a:xfrm>
              <a:off x="796100" y="3086750"/>
              <a:ext cx="4462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31" name="Google Shape;731;p15"/>
            <p:cNvSpPr/>
            <p:nvPr/>
          </p:nvSpPr>
          <p:spPr>
            <a:xfrm>
              <a:off x="5251079" y="30498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34" name="Google Shape;734;p16"/>
          <p:cNvSpPr txBox="1"/>
          <p:nvPr>
            <p:ph type="title"/>
          </p:nvPr>
        </p:nvSpPr>
        <p:spPr>
          <a:xfrm>
            <a:off x="720000" y="539500"/>
            <a:ext cx="3672000" cy="93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7"/>
          <p:cNvSpPr txBox="1"/>
          <p:nvPr>
            <p:ph hasCustomPrompt="1" type="title"/>
          </p:nvPr>
        </p:nvSpPr>
        <p:spPr>
          <a:xfrm>
            <a:off x="713225" y="1766475"/>
            <a:ext cx="6576000" cy="10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Poppins"/>
              <a:buNone/>
              <a:defRPr sz="9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7"/>
          <p:cNvSpPr txBox="1"/>
          <p:nvPr>
            <p:ph idx="1" type="subTitle"/>
          </p:nvPr>
        </p:nvSpPr>
        <p:spPr>
          <a:xfrm>
            <a:off x="713225" y="3118375"/>
            <a:ext cx="6576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738" name="Google Shape;738;p17"/>
          <p:cNvGrpSpPr/>
          <p:nvPr/>
        </p:nvGrpSpPr>
        <p:grpSpPr>
          <a:xfrm>
            <a:off x="-889904" y="4083136"/>
            <a:ext cx="4477057" cy="2336436"/>
            <a:chOff x="-889904" y="4006936"/>
            <a:chExt cx="4477057" cy="2336436"/>
          </a:xfrm>
        </p:grpSpPr>
        <p:grpSp>
          <p:nvGrpSpPr>
            <p:cNvPr id="739" name="Google Shape;739;p17"/>
            <p:cNvGrpSpPr/>
            <p:nvPr/>
          </p:nvGrpSpPr>
          <p:grpSpPr>
            <a:xfrm>
              <a:off x="-889904" y="4006936"/>
              <a:ext cx="4477057" cy="2336436"/>
              <a:chOff x="-900729" y="3974486"/>
              <a:chExt cx="4477057" cy="2336436"/>
            </a:xfrm>
          </p:grpSpPr>
          <p:sp>
            <p:nvSpPr>
              <p:cNvPr id="740" name="Google Shape;740;p17"/>
              <p:cNvSpPr/>
              <p:nvPr/>
            </p:nvSpPr>
            <p:spPr>
              <a:xfrm rot="-3600048">
                <a:off x="-675925" y="4363903"/>
                <a:ext cx="1798609" cy="1557602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 rot="-5400000">
                <a:off x="891329" y="3148090"/>
                <a:ext cx="1793675" cy="3576323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42" name="Google Shape;742;p17"/>
              <p:cNvGrpSpPr/>
              <p:nvPr/>
            </p:nvGrpSpPr>
            <p:grpSpPr>
              <a:xfrm>
                <a:off x="63440" y="4608566"/>
                <a:ext cx="496803" cy="497084"/>
                <a:chOff x="3678700" y="407275"/>
                <a:chExt cx="708100" cy="708500"/>
              </a:xfrm>
            </p:grpSpPr>
            <p:sp>
              <p:nvSpPr>
                <p:cNvPr id="743" name="Google Shape;743;p17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7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7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17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17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17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17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0" name="Google Shape;750;p17"/>
              <p:cNvGrpSpPr/>
              <p:nvPr/>
            </p:nvGrpSpPr>
            <p:grpSpPr>
              <a:xfrm>
                <a:off x="464815" y="4608566"/>
                <a:ext cx="496803" cy="497084"/>
                <a:chOff x="3678700" y="407275"/>
                <a:chExt cx="708100" cy="708500"/>
              </a:xfrm>
            </p:grpSpPr>
            <p:sp>
              <p:nvSpPr>
                <p:cNvPr id="751" name="Google Shape;751;p17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17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17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17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17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17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17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58" name="Google Shape;758;p17"/>
            <p:cNvGrpSpPr/>
            <p:nvPr/>
          </p:nvGrpSpPr>
          <p:grpSpPr>
            <a:xfrm rot="5400000">
              <a:off x="1017275" y="4934200"/>
              <a:ext cx="439200" cy="439100"/>
              <a:chOff x="1101075" y="2142375"/>
              <a:chExt cx="439200" cy="439100"/>
            </a:xfrm>
          </p:grpSpPr>
          <p:sp>
            <p:nvSpPr>
              <p:cNvPr id="759" name="Google Shape;759;p17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7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1" name="Google Shape;761;p17"/>
          <p:cNvGrpSpPr/>
          <p:nvPr/>
        </p:nvGrpSpPr>
        <p:grpSpPr>
          <a:xfrm>
            <a:off x="-2613416" y="-2882410"/>
            <a:ext cx="8164418" cy="6343458"/>
            <a:chOff x="-2613416" y="-2806210"/>
            <a:chExt cx="8164418" cy="6343458"/>
          </a:xfrm>
        </p:grpSpPr>
        <p:grpSp>
          <p:nvGrpSpPr>
            <p:cNvPr id="762" name="Google Shape;762;p17"/>
            <p:cNvGrpSpPr/>
            <p:nvPr/>
          </p:nvGrpSpPr>
          <p:grpSpPr>
            <a:xfrm>
              <a:off x="-191059" y="95963"/>
              <a:ext cx="1538562" cy="971589"/>
              <a:chOff x="-191059" y="95963"/>
              <a:chExt cx="1538562" cy="971589"/>
            </a:xfrm>
          </p:grpSpPr>
          <p:grpSp>
            <p:nvGrpSpPr>
              <p:cNvPr id="763" name="Google Shape;763;p17"/>
              <p:cNvGrpSpPr/>
              <p:nvPr/>
            </p:nvGrpSpPr>
            <p:grpSpPr>
              <a:xfrm>
                <a:off x="-191059" y="201619"/>
                <a:ext cx="904284" cy="865933"/>
                <a:chOff x="2038491" y="-937756"/>
                <a:chExt cx="904284" cy="865933"/>
              </a:xfrm>
            </p:grpSpPr>
            <p:grpSp>
              <p:nvGrpSpPr>
                <p:cNvPr id="764" name="Google Shape;764;p17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765" name="Google Shape;765;p17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17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17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17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9" name="Google Shape;769;p17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70" name="Google Shape;770;p17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1" name="Google Shape;771;p17"/>
              <p:cNvGrpSpPr/>
              <p:nvPr/>
            </p:nvGrpSpPr>
            <p:grpSpPr>
              <a:xfrm>
                <a:off x="584533" y="95963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772" name="Google Shape;772;p17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773" name="Google Shape;773;p17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4" name="Google Shape;774;p17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5" name="Google Shape;775;p17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6" name="Google Shape;776;p17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7" name="Google Shape;777;p17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78" name="Google Shape;778;p17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9" name="Google Shape;779;p17"/>
              <p:cNvGrpSpPr/>
              <p:nvPr/>
            </p:nvGrpSpPr>
            <p:grpSpPr>
              <a:xfrm>
                <a:off x="530445" y="481913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780" name="Google Shape;780;p17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781" name="Google Shape;781;p17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2" name="Google Shape;782;p17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3" name="Google Shape;783;p17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4" name="Google Shape;784;p17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5" name="Google Shape;785;p17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86" name="Google Shape;786;p17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7" name="Google Shape;787;p17"/>
              <p:cNvGrpSpPr/>
              <p:nvPr/>
            </p:nvGrpSpPr>
            <p:grpSpPr>
              <a:xfrm>
                <a:off x="874020" y="312788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788" name="Google Shape;788;p17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789" name="Google Shape;789;p17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0" name="Google Shape;790;p17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1" name="Google Shape;791;p17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2" name="Google Shape;792;p17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3" name="Google Shape;793;p17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94" name="Google Shape;794;p17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5" name="Google Shape;795;p17"/>
            <p:cNvGrpSpPr/>
            <p:nvPr/>
          </p:nvGrpSpPr>
          <p:grpSpPr>
            <a:xfrm rot="-7479050">
              <a:off x="-2051246" y="-1642948"/>
              <a:ext cx="4889863" cy="3931229"/>
              <a:chOff x="7103825" y="-713112"/>
              <a:chExt cx="3785226" cy="3043150"/>
            </a:xfrm>
          </p:grpSpPr>
          <p:sp>
            <p:nvSpPr>
              <p:cNvPr id="796" name="Google Shape;796;p17"/>
              <p:cNvSpPr/>
              <p:nvPr/>
            </p:nvSpPr>
            <p:spPr>
              <a:xfrm rot="-3600017">
                <a:off x="7761095" y="-21"/>
                <a:ext cx="2152450" cy="1864030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7" name="Google Shape;797;p17"/>
              <p:cNvPicPr preferRelativeResize="0"/>
              <p:nvPr/>
            </p:nvPicPr>
            <p:blipFill rotWithShape="1">
              <a:blip r:embed="rId2">
                <a:alphaModFix/>
              </a:blip>
              <a:srcRect b="17662" l="0" r="0" t="17657"/>
              <a:stretch/>
            </p:blipFill>
            <p:spPr>
              <a:xfrm>
                <a:off x="7103825" y="-713112"/>
                <a:ext cx="3785226" cy="288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8" name="Google Shape;798;p17"/>
            <p:cNvGrpSpPr/>
            <p:nvPr/>
          </p:nvGrpSpPr>
          <p:grpSpPr>
            <a:xfrm>
              <a:off x="-640220" y="-2653973"/>
              <a:ext cx="6191221" cy="6191221"/>
              <a:chOff x="-640220" y="-2502423"/>
              <a:chExt cx="6191221" cy="6191221"/>
            </a:xfrm>
          </p:grpSpPr>
          <p:sp>
            <p:nvSpPr>
              <p:cNvPr id="799" name="Google Shape;799;p17"/>
              <p:cNvSpPr/>
              <p:nvPr/>
            </p:nvSpPr>
            <p:spPr>
              <a:xfrm rot="-8100000">
                <a:off x="452224" y="-1781500"/>
                <a:ext cx="4006334" cy="4749375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17"/>
              <p:cNvSpPr/>
              <p:nvPr/>
            </p:nvSpPr>
            <p:spPr>
              <a:xfrm rot="-8100000">
                <a:off x="83608" y="-617740"/>
                <a:ext cx="2925242" cy="3057723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9"/>
          <p:cNvSpPr txBox="1"/>
          <p:nvPr>
            <p:ph type="title"/>
          </p:nvPr>
        </p:nvSpPr>
        <p:spPr>
          <a:xfrm>
            <a:off x="713225" y="3349250"/>
            <a:ext cx="66912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04" name="Google Shape;804;p19"/>
          <p:cNvSpPr txBox="1"/>
          <p:nvPr>
            <p:ph idx="1" type="subTitle"/>
          </p:nvPr>
        </p:nvSpPr>
        <p:spPr>
          <a:xfrm>
            <a:off x="713225" y="1511313"/>
            <a:ext cx="6691200" cy="14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807" name="Google Shape;807;p20"/>
          <p:cNvGrpSpPr/>
          <p:nvPr/>
        </p:nvGrpSpPr>
        <p:grpSpPr>
          <a:xfrm>
            <a:off x="4967675" y="4931713"/>
            <a:ext cx="439200" cy="439100"/>
            <a:chOff x="1101075" y="2142375"/>
            <a:chExt cx="439200" cy="439100"/>
          </a:xfrm>
        </p:grpSpPr>
        <p:sp>
          <p:nvSpPr>
            <p:cNvPr id="808" name="Google Shape;808;p20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2176605" y="-3695660"/>
            <a:ext cx="7317722" cy="6983296"/>
            <a:chOff x="2100405" y="-3619460"/>
            <a:chExt cx="7317722" cy="6983296"/>
          </a:xfrm>
        </p:grpSpPr>
        <p:sp>
          <p:nvSpPr>
            <p:cNvPr id="811" name="Google Shape;811;p20"/>
            <p:cNvSpPr/>
            <p:nvPr/>
          </p:nvSpPr>
          <p:spPr>
            <a:xfrm flipH="1" rot="8100000">
              <a:off x="3778999" y="-2106462"/>
              <a:ext cx="4006334" cy="4749375"/>
            </a:xfrm>
            <a:custGeom>
              <a:rect b="b" l="l" r="r" t="t"/>
              <a:pathLst>
                <a:path extrusionOk="0" h="115794" w="97678">
                  <a:moveTo>
                    <a:pt x="97449" y="0"/>
                  </a:moveTo>
                  <a:lnTo>
                    <a:pt x="76805" y="20645"/>
                  </a:lnTo>
                  <a:lnTo>
                    <a:pt x="76744" y="20691"/>
                  </a:lnTo>
                  <a:lnTo>
                    <a:pt x="76744" y="35927"/>
                  </a:lnTo>
                  <a:lnTo>
                    <a:pt x="63107" y="49563"/>
                  </a:lnTo>
                  <a:lnTo>
                    <a:pt x="63077" y="49608"/>
                  </a:lnTo>
                  <a:lnTo>
                    <a:pt x="63077" y="56571"/>
                  </a:lnTo>
                  <a:lnTo>
                    <a:pt x="61005" y="58659"/>
                  </a:lnTo>
                  <a:lnTo>
                    <a:pt x="61005" y="62407"/>
                  </a:lnTo>
                  <a:lnTo>
                    <a:pt x="52473" y="70939"/>
                  </a:lnTo>
                  <a:lnTo>
                    <a:pt x="52412" y="70969"/>
                  </a:lnTo>
                  <a:lnTo>
                    <a:pt x="52412" y="78541"/>
                  </a:lnTo>
                  <a:lnTo>
                    <a:pt x="46912" y="84057"/>
                  </a:lnTo>
                  <a:lnTo>
                    <a:pt x="46912" y="89633"/>
                  </a:lnTo>
                  <a:lnTo>
                    <a:pt x="33123" y="103406"/>
                  </a:lnTo>
                  <a:lnTo>
                    <a:pt x="12174" y="103406"/>
                  </a:lnTo>
                  <a:lnTo>
                    <a:pt x="0" y="115565"/>
                  </a:lnTo>
                  <a:lnTo>
                    <a:pt x="229" y="115793"/>
                  </a:lnTo>
                  <a:lnTo>
                    <a:pt x="12280" y="103711"/>
                  </a:lnTo>
                  <a:lnTo>
                    <a:pt x="33245" y="103711"/>
                  </a:lnTo>
                  <a:lnTo>
                    <a:pt x="47155" y="89801"/>
                  </a:lnTo>
                  <a:lnTo>
                    <a:pt x="47216" y="89770"/>
                  </a:lnTo>
                  <a:lnTo>
                    <a:pt x="47216" y="84179"/>
                  </a:lnTo>
                  <a:lnTo>
                    <a:pt x="52732" y="78663"/>
                  </a:lnTo>
                  <a:lnTo>
                    <a:pt x="52732" y="71106"/>
                  </a:lnTo>
                  <a:lnTo>
                    <a:pt x="61264" y="62574"/>
                  </a:lnTo>
                  <a:lnTo>
                    <a:pt x="61310" y="62513"/>
                  </a:lnTo>
                  <a:lnTo>
                    <a:pt x="61310" y="58780"/>
                  </a:lnTo>
                  <a:lnTo>
                    <a:pt x="63382" y="56708"/>
                  </a:lnTo>
                  <a:lnTo>
                    <a:pt x="63382" y="49730"/>
                  </a:lnTo>
                  <a:lnTo>
                    <a:pt x="77018" y="36109"/>
                  </a:lnTo>
                  <a:lnTo>
                    <a:pt x="77048" y="36064"/>
                  </a:lnTo>
                  <a:lnTo>
                    <a:pt x="77048" y="20828"/>
                  </a:lnTo>
                  <a:lnTo>
                    <a:pt x="97678" y="198"/>
                  </a:lnTo>
                  <a:lnTo>
                    <a:pt x="97449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2" name="Google Shape;812;p20"/>
            <p:cNvGrpSpPr/>
            <p:nvPr/>
          </p:nvGrpSpPr>
          <p:grpSpPr>
            <a:xfrm rot="2700000">
              <a:off x="7787417" y="120497"/>
              <a:ext cx="582044" cy="582419"/>
              <a:chOff x="959750" y="3039275"/>
              <a:chExt cx="582050" cy="582425"/>
            </a:xfrm>
          </p:grpSpPr>
          <p:sp>
            <p:nvSpPr>
              <p:cNvPr id="813" name="Google Shape;813;p20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0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0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0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0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0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0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20"/>
            <p:cNvGrpSpPr/>
            <p:nvPr/>
          </p:nvGrpSpPr>
          <p:grpSpPr>
            <a:xfrm rot="2700000">
              <a:off x="8310742" y="-75303"/>
              <a:ext cx="582044" cy="582419"/>
              <a:chOff x="959750" y="3039275"/>
              <a:chExt cx="582050" cy="582425"/>
            </a:xfrm>
          </p:grpSpPr>
          <p:sp>
            <p:nvSpPr>
              <p:cNvPr id="821" name="Google Shape;821;p20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0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0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0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0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0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0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8" name="Google Shape;828;p20"/>
            <p:cNvSpPr/>
            <p:nvPr/>
          </p:nvSpPr>
          <p:spPr>
            <a:xfrm rot="5400000">
              <a:off x="8142048" y="-575660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0"/>
            <p:cNvSpPr/>
            <p:nvPr/>
          </p:nvSpPr>
          <p:spPr>
            <a:xfrm rot="10800000">
              <a:off x="8365398" y="-290023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 rot="10800000">
              <a:off x="8490148" y="2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0"/>
            <p:cNvSpPr/>
            <p:nvPr/>
          </p:nvSpPr>
          <p:spPr>
            <a:xfrm flipH="1" rot="-2700000">
              <a:off x="3192849" y="-2898537"/>
              <a:ext cx="4006334" cy="4749375"/>
            </a:xfrm>
            <a:custGeom>
              <a:rect b="b" l="l" r="r" t="t"/>
              <a:pathLst>
                <a:path extrusionOk="0" h="115794" w="97678">
                  <a:moveTo>
                    <a:pt x="97449" y="0"/>
                  </a:moveTo>
                  <a:lnTo>
                    <a:pt x="76805" y="20645"/>
                  </a:lnTo>
                  <a:lnTo>
                    <a:pt x="76744" y="20691"/>
                  </a:lnTo>
                  <a:lnTo>
                    <a:pt x="76744" y="35927"/>
                  </a:lnTo>
                  <a:lnTo>
                    <a:pt x="63107" y="49563"/>
                  </a:lnTo>
                  <a:lnTo>
                    <a:pt x="63077" y="49608"/>
                  </a:lnTo>
                  <a:lnTo>
                    <a:pt x="63077" y="56571"/>
                  </a:lnTo>
                  <a:lnTo>
                    <a:pt x="61005" y="58659"/>
                  </a:lnTo>
                  <a:lnTo>
                    <a:pt x="61005" y="62407"/>
                  </a:lnTo>
                  <a:lnTo>
                    <a:pt x="52473" y="70939"/>
                  </a:lnTo>
                  <a:lnTo>
                    <a:pt x="52412" y="70969"/>
                  </a:lnTo>
                  <a:lnTo>
                    <a:pt x="52412" y="78541"/>
                  </a:lnTo>
                  <a:lnTo>
                    <a:pt x="46912" y="84057"/>
                  </a:lnTo>
                  <a:lnTo>
                    <a:pt x="46912" y="89633"/>
                  </a:lnTo>
                  <a:lnTo>
                    <a:pt x="33123" y="103406"/>
                  </a:lnTo>
                  <a:lnTo>
                    <a:pt x="12174" y="103406"/>
                  </a:lnTo>
                  <a:lnTo>
                    <a:pt x="0" y="115565"/>
                  </a:lnTo>
                  <a:lnTo>
                    <a:pt x="229" y="115793"/>
                  </a:lnTo>
                  <a:lnTo>
                    <a:pt x="12280" y="103711"/>
                  </a:lnTo>
                  <a:lnTo>
                    <a:pt x="33245" y="103711"/>
                  </a:lnTo>
                  <a:lnTo>
                    <a:pt x="47155" y="89801"/>
                  </a:lnTo>
                  <a:lnTo>
                    <a:pt x="47216" y="89770"/>
                  </a:lnTo>
                  <a:lnTo>
                    <a:pt x="47216" y="84179"/>
                  </a:lnTo>
                  <a:lnTo>
                    <a:pt x="52732" y="78663"/>
                  </a:lnTo>
                  <a:lnTo>
                    <a:pt x="52732" y="71106"/>
                  </a:lnTo>
                  <a:lnTo>
                    <a:pt x="61264" y="62574"/>
                  </a:lnTo>
                  <a:lnTo>
                    <a:pt x="61310" y="62513"/>
                  </a:lnTo>
                  <a:lnTo>
                    <a:pt x="61310" y="58780"/>
                  </a:lnTo>
                  <a:lnTo>
                    <a:pt x="63382" y="56708"/>
                  </a:lnTo>
                  <a:lnTo>
                    <a:pt x="63382" y="49730"/>
                  </a:lnTo>
                  <a:lnTo>
                    <a:pt x="77018" y="36109"/>
                  </a:lnTo>
                  <a:lnTo>
                    <a:pt x="77048" y="36064"/>
                  </a:lnTo>
                  <a:lnTo>
                    <a:pt x="77048" y="20828"/>
                  </a:lnTo>
                  <a:lnTo>
                    <a:pt x="97678" y="198"/>
                  </a:lnTo>
                  <a:lnTo>
                    <a:pt x="97449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20"/>
          <p:cNvGrpSpPr/>
          <p:nvPr/>
        </p:nvGrpSpPr>
        <p:grpSpPr>
          <a:xfrm>
            <a:off x="-2424241" y="2074146"/>
            <a:ext cx="6274943" cy="6257753"/>
            <a:chOff x="-2447691" y="2022396"/>
            <a:chExt cx="6274943" cy="6257753"/>
          </a:xfrm>
        </p:grpSpPr>
        <p:grpSp>
          <p:nvGrpSpPr>
            <p:cNvPr id="833" name="Google Shape;833;p20"/>
            <p:cNvGrpSpPr/>
            <p:nvPr/>
          </p:nvGrpSpPr>
          <p:grpSpPr>
            <a:xfrm flipH="1" rot="10800000">
              <a:off x="-25334" y="4406387"/>
              <a:ext cx="1538562" cy="971589"/>
              <a:chOff x="-191059" y="95963"/>
              <a:chExt cx="1538562" cy="971589"/>
            </a:xfrm>
          </p:grpSpPr>
          <p:grpSp>
            <p:nvGrpSpPr>
              <p:cNvPr id="834" name="Google Shape;834;p20"/>
              <p:cNvGrpSpPr/>
              <p:nvPr/>
            </p:nvGrpSpPr>
            <p:grpSpPr>
              <a:xfrm>
                <a:off x="-191059" y="201619"/>
                <a:ext cx="904284" cy="865933"/>
                <a:chOff x="2038491" y="-937756"/>
                <a:chExt cx="904284" cy="865933"/>
              </a:xfrm>
            </p:grpSpPr>
            <p:grpSp>
              <p:nvGrpSpPr>
                <p:cNvPr id="835" name="Google Shape;835;p20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836" name="Google Shape;836;p2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p2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p2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9" name="Google Shape;839;p2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" name="Google Shape;840;p2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41" name="Google Shape;841;p20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2" name="Google Shape;842;p20"/>
              <p:cNvGrpSpPr/>
              <p:nvPr/>
            </p:nvGrpSpPr>
            <p:grpSpPr>
              <a:xfrm>
                <a:off x="584533" y="95963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843" name="Google Shape;843;p20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844" name="Google Shape;844;p2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5" name="Google Shape;845;p2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6" name="Google Shape;846;p2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7" name="Google Shape;847;p2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8" name="Google Shape;848;p2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49" name="Google Shape;849;p20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0" name="Google Shape;850;p20"/>
              <p:cNvGrpSpPr/>
              <p:nvPr/>
            </p:nvGrpSpPr>
            <p:grpSpPr>
              <a:xfrm>
                <a:off x="530445" y="481913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851" name="Google Shape;851;p20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852" name="Google Shape;852;p2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3" name="Google Shape;853;p2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4" name="Google Shape;854;p2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5" name="Google Shape;855;p2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6" name="Google Shape;856;p2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57" name="Google Shape;857;p20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8" name="Google Shape;858;p20"/>
              <p:cNvGrpSpPr/>
              <p:nvPr/>
            </p:nvGrpSpPr>
            <p:grpSpPr>
              <a:xfrm>
                <a:off x="874020" y="312788"/>
                <a:ext cx="473483" cy="453403"/>
                <a:chOff x="2038491" y="-937756"/>
                <a:chExt cx="904284" cy="865933"/>
              </a:xfrm>
            </p:grpSpPr>
            <p:grpSp>
              <p:nvGrpSpPr>
                <p:cNvPr id="859" name="Google Shape;859;p20"/>
                <p:cNvGrpSpPr/>
                <p:nvPr/>
              </p:nvGrpSpPr>
              <p:grpSpPr>
                <a:xfrm>
                  <a:off x="2096570" y="-863491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860" name="Google Shape;860;p2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1" name="Google Shape;861;p2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2" name="Google Shape;862;p2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3" name="Google Shape;863;p2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4" name="Google Shape;864;p2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5F8FF">
                          <a:alpha val="46666"/>
                        </a:srgbClr>
                      </a:gs>
                      <a:gs pos="22000">
                        <a:srgbClr val="F5F8FF">
                          <a:alpha val="46666"/>
                        </a:srgbClr>
                      </a:gs>
                      <a:gs pos="45000">
                        <a:srgbClr val="FFFFFF">
                          <a:alpha val="46666"/>
                        </a:srgbClr>
                      </a:gs>
                      <a:gs pos="100000">
                        <a:srgbClr val="0C0A9E">
                          <a:alpha val="46666"/>
                        </a:srgbClr>
                      </a:gs>
                    </a:gsLst>
                    <a:lin ang="2698631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65" name="Google Shape;865;p20"/>
                <p:cNvSpPr/>
                <p:nvPr/>
              </p:nvSpPr>
              <p:spPr>
                <a:xfrm>
                  <a:off x="2038491" y="-937756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66" name="Google Shape;866;p20"/>
            <p:cNvGrpSpPr/>
            <p:nvPr/>
          </p:nvGrpSpPr>
          <p:grpSpPr>
            <a:xfrm flipH="1" rot="-3320950">
              <a:off x="-1885521" y="3185658"/>
              <a:ext cx="4889863" cy="3931229"/>
              <a:chOff x="7103825" y="-713112"/>
              <a:chExt cx="3785226" cy="3043150"/>
            </a:xfrm>
          </p:grpSpPr>
          <p:sp>
            <p:nvSpPr>
              <p:cNvPr id="867" name="Google Shape;867;p20"/>
              <p:cNvSpPr/>
              <p:nvPr/>
            </p:nvSpPr>
            <p:spPr>
              <a:xfrm rot="-3600017">
                <a:off x="7761095" y="-21"/>
                <a:ext cx="2152450" cy="1864030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68" name="Google Shape;868;p20"/>
              <p:cNvPicPr preferRelativeResize="0"/>
              <p:nvPr/>
            </p:nvPicPr>
            <p:blipFill rotWithShape="1">
              <a:blip r:embed="rId2">
                <a:alphaModFix/>
              </a:blip>
              <a:srcRect b="17662" l="0" r="0" t="17657"/>
              <a:stretch/>
            </p:blipFill>
            <p:spPr>
              <a:xfrm>
                <a:off x="7103825" y="-713112"/>
                <a:ext cx="3785226" cy="288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69" name="Google Shape;869;p20"/>
            <p:cNvSpPr/>
            <p:nvPr/>
          </p:nvSpPr>
          <p:spPr>
            <a:xfrm flipH="1" rot="-2700000">
              <a:off x="249333" y="3270782"/>
              <a:ext cx="2925242" cy="3057723"/>
            </a:xfrm>
            <a:custGeom>
              <a:rect b="b" l="l" r="r" t="t"/>
              <a:pathLst>
                <a:path extrusionOk="0" h="74550" w="71320">
                  <a:moveTo>
                    <a:pt x="71091" y="0"/>
                  </a:moveTo>
                  <a:lnTo>
                    <a:pt x="59679" y="11397"/>
                  </a:lnTo>
                  <a:lnTo>
                    <a:pt x="54895" y="11397"/>
                  </a:lnTo>
                  <a:lnTo>
                    <a:pt x="41015" y="25307"/>
                  </a:lnTo>
                  <a:lnTo>
                    <a:pt x="40954" y="25337"/>
                  </a:lnTo>
                  <a:lnTo>
                    <a:pt x="40954" y="42325"/>
                  </a:lnTo>
                  <a:lnTo>
                    <a:pt x="31767" y="51528"/>
                  </a:lnTo>
                  <a:lnTo>
                    <a:pt x="31721" y="51574"/>
                  </a:lnTo>
                  <a:lnTo>
                    <a:pt x="31721" y="59237"/>
                  </a:lnTo>
                  <a:lnTo>
                    <a:pt x="22824" y="68135"/>
                  </a:lnTo>
                  <a:lnTo>
                    <a:pt x="6186" y="68135"/>
                  </a:lnTo>
                  <a:lnTo>
                    <a:pt x="0" y="74321"/>
                  </a:lnTo>
                  <a:lnTo>
                    <a:pt x="229" y="74549"/>
                  </a:lnTo>
                  <a:lnTo>
                    <a:pt x="6323" y="68455"/>
                  </a:lnTo>
                  <a:lnTo>
                    <a:pt x="22945" y="68455"/>
                  </a:lnTo>
                  <a:lnTo>
                    <a:pt x="31980" y="59420"/>
                  </a:lnTo>
                  <a:lnTo>
                    <a:pt x="32026" y="59374"/>
                  </a:lnTo>
                  <a:lnTo>
                    <a:pt x="32026" y="51695"/>
                  </a:lnTo>
                  <a:lnTo>
                    <a:pt x="41229" y="42508"/>
                  </a:lnTo>
                  <a:lnTo>
                    <a:pt x="41259" y="42463"/>
                  </a:lnTo>
                  <a:lnTo>
                    <a:pt x="41259" y="25475"/>
                  </a:lnTo>
                  <a:lnTo>
                    <a:pt x="55032" y="11732"/>
                  </a:lnTo>
                  <a:lnTo>
                    <a:pt x="59786" y="11732"/>
                  </a:lnTo>
                  <a:lnTo>
                    <a:pt x="71320" y="213"/>
                  </a:lnTo>
                  <a:lnTo>
                    <a:pt x="7109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0" name="Google Shape;870;p20"/>
            <p:cNvGrpSpPr/>
            <p:nvPr/>
          </p:nvGrpSpPr>
          <p:grpSpPr>
            <a:xfrm rot="5400000">
              <a:off x="1987129" y="4230949"/>
              <a:ext cx="88143" cy="1137387"/>
              <a:chOff x="3054755" y="4367024"/>
              <a:chExt cx="88143" cy="1137387"/>
            </a:xfrm>
          </p:grpSpPr>
          <p:sp>
            <p:nvSpPr>
              <p:cNvPr id="871" name="Google Shape;871;p20"/>
              <p:cNvSpPr/>
              <p:nvPr/>
            </p:nvSpPr>
            <p:spPr>
              <a:xfrm>
                <a:off x="3054755" y="4367024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0"/>
              <p:cNvSpPr/>
              <p:nvPr/>
            </p:nvSpPr>
            <p:spPr>
              <a:xfrm>
                <a:off x="3130388" y="4367024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" name="Google Shape;97;p3"/>
          <p:cNvSpPr txBox="1"/>
          <p:nvPr>
            <p:ph idx="1" type="subTitle"/>
          </p:nvPr>
        </p:nvSpPr>
        <p:spPr>
          <a:xfrm>
            <a:off x="4881006" y="1786675"/>
            <a:ext cx="3543000" cy="18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"/>
          <p:cNvSpPr txBox="1"/>
          <p:nvPr>
            <p:ph idx="2" type="subTitle"/>
          </p:nvPr>
        </p:nvSpPr>
        <p:spPr>
          <a:xfrm>
            <a:off x="720000" y="1786675"/>
            <a:ext cx="3543000" cy="18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9" name="Google Shape;99;p3"/>
          <p:cNvGrpSpPr/>
          <p:nvPr/>
        </p:nvGrpSpPr>
        <p:grpSpPr>
          <a:xfrm>
            <a:off x="-96328" y="4888563"/>
            <a:ext cx="1590409" cy="88126"/>
            <a:chOff x="124625" y="4953514"/>
            <a:chExt cx="1137388" cy="88143"/>
          </a:xfrm>
        </p:grpSpPr>
        <p:sp>
          <p:nvSpPr>
            <p:cNvPr id="100" name="Google Shape;100;p3"/>
            <p:cNvSpPr/>
            <p:nvPr/>
          </p:nvSpPr>
          <p:spPr>
            <a:xfrm rot="5400000">
              <a:off x="687043" y="4391096"/>
              <a:ext cx="12551" cy="1137387"/>
            </a:xfrm>
            <a:custGeom>
              <a:rect b="b" l="l" r="r" t="t"/>
              <a:pathLst>
                <a:path extrusionOk="0" h="27731" w="306">
                  <a:moveTo>
                    <a:pt x="1" y="1"/>
                  </a:moveTo>
                  <a:lnTo>
                    <a:pt x="1" y="27730"/>
                  </a:lnTo>
                  <a:lnTo>
                    <a:pt x="305" y="27730"/>
                  </a:lnTo>
                  <a:lnTo>
                    <a:pt x="305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666"/>
                  </a:srgbClr>
                </a:gs>
                <a:gs pos="100000">
                  <a:srgbClr val="FFFFFF">
                    <a:alpha val="4666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 rot="5400000">
              <a:off x="687063" y="4466709"/>
              <a:ext cx="12510" cy="1137387"/>
            </a:xfrm>
            <a:custGeom>
              <a:rect b="b" l="l" r="r" t="t"/>
              <a:pathLst>
                <a:path extrusionOk="0" h="27731" w="305">
                  <a:moveTo>
                    <a:pt x="0" y="1"/>
                  </a:moveTo>
                  <a:lnTo>
                    <a:pt x="0" y="27730"/>
                  </a:lnTo>
                  <a:lnTo>
                    <a:pt x="305" y="27730"/>
                  </a:lnTo>
                  <a:lnTo>
                    <a:pt x="305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666"/>
                  </a:srgbClr>
                </a:gs>
                <a:gs pos="100000">
                  <a:srgbClr val="FFFFFF">
                    <a:alpha val="4666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6883700" y="1385725"/>
            <a:ext cx="4028179" cy="5283555"/>
            <a:chOff x="6883700" y="1385725"/>
            <a:chExt cx="4028179" cy="5283555"/>
          </a:xfrm>
        </p:grpSpPr>
        <p:sp>
          <p:nvSpPr>
            <p:cNvPr id="103" name="Google Shape;103;p3"/>
            <p:cNvSpPr/>
            <p:nvPr/>
          </p:nvSpPr>
          <p:spPr>
            <a:xfrm>
              <a:off x="6883700" y="1407586"/>
              <a:ext cx="4006263" cy="4749291"/>
            </a:xfrm>
            <a:custGeom>
              <a:rect b="b" l="l" r="r" t="t"/>
              <a:pathLst>
                <a:path extrusionOk="0" h="115794" w="97678">
                  <a:moveTo>
                    <a:pt x="97449" y="0"/>
                  </a:moveTo>
                  <a:lnTo>
                    <a:pt x="76805" y="20645"/>
                  </a:lnTo>
                  <a:lnTo>
                    <a:pt x="76744" y="20691"/>
                  </a:lnTo>
                  <a:lnTo>
                    <a:pt x="76744" y="35927"/>
                  </a:lnTo>
                  <a:lnTo>
                    <a:pt x="63107" y="49563"/>
                  </a:lnTo>
                  <a:lnTo>
                    <a:pt x="63077" y="49608"/>
                  </a:lnTo>
                  <a:lnTo>
                    <a:pt x="63077" y="56571"/>
                  </a:lnTo>
                  <a:lnTo>
                    <a:pt x="61005" y="58659"/>
                  </a:lnTo>
                  <a:lnTo>
                    <a:pt x="61005" y="62407"/>
                  </a:lnTo>
                  <a:lnTo>
                    <a:pt x="52473" y="70939"/>
                  </a:lnTo>
                  <a:lnTo>
                    <a:pt x="52412" y="70969"/>
                  </a:lnTo>
                  <a:lnTo>
                    <a:pt x="52412" y="78541"/>
                  </a:lnTo>
                  <a:lnTo>
                    <a:pt x="46912" y="84057"/>
                  </a:lnTo>
                  <a:lnTo>
                    <a:pt x="46912" y="89633"/>
                  </a:lnTo>
                  <a:lnTo>
                    <a:pt x="33123" y="103406"/>
                  </a:lnTo>
                  <a:lnTo>
                    <a:pt x="12174" y="103406"/>
                  </a:lnTo>
                  <a:lnTo>
                    <a:pt x="0" y="115565"/>
                  </a:lnTo>
                  <a:lnTo>
                    <a:pt x="229" y="115793"/>
                  </a:lnTo>
                  <a:lnTo>
                    <a:pt x="12280" y="103711"/>
                  </a:lnTo>
                  <a:lnTo>
                    <a:pt x="33245" y="103711"/>
                  </a:lnTo>
                  <a:lnTo>
                    <a:pt x="47155" y="89801"/>
                  </a:lnTo>
                  <a:lnTo>
                    <a:pt x="47216" y="89770"/>
                  </a:lnTo>
                  <a:lnTo>
                    <a:pt x="47216" y="84179"/>
                  </a:lnTo>
                  <a:lnTo>
                    <a:pt x="52732" y="78663"/>
                  </a:lnTo>
                  <a:lnTo>
                    <a:pt x="52732" y="71106"/>
                  </a:lnTo>
                  <a:lnTo>
                    <a:pt x="61264" y="62574"/>
                  </a:lnTo>
                  <a:lnTo>
                    <a:pt x="61310" y="62513"/>
                  </a:lnTo>
                  <a:lnTo>
                    <a:pt x="61310" y="58780"/>
                  </a:lnTo>
                  <a:lnTo>
                    <a:pt x="63382" y="56708"/>
                  </a:lnTo>
                  <a:lnTo>
                    <a:pt x="63382" y="49730"/>
                  </a:lnTo>
                  <a:lnTo>
                    <a:pt x="77018" y="36109"/>
                  </a:lnTo>
                  <a:lnTo>
                    <a:pt x="77048" y="36064"/>
                  </a:lnTo>
                  <a:lnTo>
                    <a:pt x="77048" y="20828"/>
                  </a:lnTo>
                  <a:lnTo>
                    <a:pt x="97678" y="198"/>
                  </a:lnTo>
                  <a:lnTo>
                    <a:pt x="97449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842318" y="1385725"/>
              <a:ext cx="2925190" cy="3057668"/>
            </a:xfrm>
            <a:custGeom>
              <a:rect b="b" l="l" r="r" t="t"/>
              <a:pathLst>
                <a:path extrusionOk="0" h="74550" w="71320">
                  <a:moveTo>
                    <a:pt x="71091" y="0"/>
                  </a:moveTo>
                  <a:lnTo>
                    <a:pt x="59679" y="11397"/>
                  </a:lnTo>
                  <a:lnTo>
                    <a:pt x="54895" y="11397"/>
                  </a:lnTo>
                  <a:lnTo>
                    <a:pt x="41015" y="25307"/>
                  </a:lnTo>
                  <a:lnTo>
                    <a:pt x="40954" y="25337"/>
                  </a:lnTo>
                  <a:lnTo>
                    <a:pt x="40954" y="42325"/>
                  </a:lnTo>
                  <a:lnTo>
                    <a:pt x="31767" y="51528"/>
                  </a:lnTo>
                  <a:lnTo>
                    <a:pt x="31721" y="51574"/>
                  </a:lnTo>
                  <a:lnTo>
                    <a:pt x="31721" y="59237"/>
                  </a:lnTo>
                  <a:lnTo>
                    <a:pt x="22824" y="68135"/>
                  </a:lnTo>
                  <a:lnTo>
                    <a:pt x="6186" y="68135"/>
                  </a:lnTo>
                  <a:lnTo>
                    <a:pt x="0" y="74321"/>
                  </a:lnTo>
                  <a:lnTo>
                    <a:pt x="229" y="74549"/>
                  </a:lnTo>
                  <a:lnTo>
                    <a:pt x="6323" y="68455"/>
                  </a:lnTo>
                  <a:lnTo>
                    <a:pt x="22945" y="68455"/>
                  </a:lnTo>
                  <a:lnTo>
                    <a:pt x="31980" y="59420"/>
                  </a:lnTo>
                  <a:lnTo>
                    <a:pt x="32026" y="59374"/>
                  </a:lnTo>
                  <a:lnTo>
                    <a:pt x="32026" y="51695"/>
                  </a:lnTo>
                  <a:lnTo>
                    <a:pt x="41229" y="42508"/>
                  </a:lnTo>
                  <a:lnTo>
                    <a:pt x="41259" y="42463"/>
                  </a:lnTo>
                  <a:lnTo>
                    <a:pt x="41259" y="25475"/>
                  </a:lnTo>
                  <a:lnTo>
                    <a:pt x="55032" y="11732"/>
                  </a:lnTo>
                  <a:lnTo>
                    <a:pt x="59786" y="11732"/>
                  </a:lnTo>
                  <a:lnTo>
                    <a:pt x="71320" y="213"/>
                  </a:lnTo>
                  <a:lnTo>
                    <a:pt x="7109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734200" y="2571774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758564" y="1550075"/>
              <a:ext cx="3153315" cy="5119205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4598006" y="-1699037"/>
            <a:ext cx="5579795" cy="3203424"/>
            <a:chOff x="4521806" y="-1546637"/>
            <a:chExt cx="5579795" cy="3203424"/>
          </a:xfrm>
        </p:grpSpPr>
        <p:grpSp>
          <p:nvGrpSpPr>
            <p:cNvPr id="108" name="Google Shape;108;p3"/>
            <p:cNvGrpSpPr/>
            <p:nvPr/>
          </p:nvGrpSpPr>
          <p:grpSpPr>
            <a:xfrm>
              <a:off x="4619858" y="-154439"/>
              <a:ext cx="916824" cy="700199"/>
              <a:chOff x="4619858" y="-154439"/>
              <a:chExt cx="916824" cy="700199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4823308" y="126723"/>
                <a:ext cx="483874" cy="419037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4619858" y="-114577"/>
                <a:ext cx="483874" cy="419037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5052808" y="-154439"/>
                <a:ext cx="483874" cy="419037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2" name="Google Shape;112;p3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5904350" y="-1546637"/>
              <a:ext cx="4197251" cy="3203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3"/>
            <p:cNvSpPr/>
            <p:nvPr/>
          </p:nvSpPr>
          <p:spPr>
            <a:xfrm rot="-5400000">
              <a:off x="5282845" y="-1058949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 rot="-5400000">
              <a:off x="5282230" y="-899603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3"/>
            <p:cNvGrpSpPr/>
            <p:nvPr/>
          </p:nvGrpSpPr>
          <p:grpSpPr>
            <a:xfrm rot="10800000">
              <a:off x="8323179" y="210224"/>
              <a:ext cx="1493504" cy="88126"/>
              <a:chOff x="124625" y="4953514"/>
              <a:chExt cx="1137388" cy="88143"/>
            </a:xfrm>
          </p:grpSpPr>
          <p:sp>
            <p:nvSpPr>
              <p:cNvPr id="116" name="Google Shape;116;p3"/>
              <p:cNvSpPr/>
              <p:nvPr/>
            </p:nvSpPr>
            <p:spPr>
              <a:xfrm rot="5400000">
                <a:off x="687043" y="4391096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 rot="5400000">
                <a:off x="687063" y="4466709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" name="Google Shape;118;p3"/>
            <p:cNvGrpSpPr/>
            <p:nvPr/>
          </p:nvGrpSpPr>
          <p:grpSpPr>
            <a:xfrm>
              <a:off x="4619231" y="-32636"/>
              <a:ext cx="254987" cy="255131"/>
              <a:chOff x="3678700" y="407275"/>
              <a:chExt cx="708100" cy="708500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3678700" y="4072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3754875" y="483475"/>
                <a:ext cx="249900" cy="249875"/>
              </a:xfrm>
              <a:custGeom>
                <a:rect b="b" l="l" r="r" t="t"/>
                <a:pathLst>
                  <a:path extrusionOk="0" h="9995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3831425" y="560025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4" y="0"/>
                    </a:moveTo>
                    <a:lnTo>
                      <a:pt x="1" y="8594"/>
                    </a:lnTo>
                    <a:lnTo>
                      <a:pt x="1403" y="9995"/>
                    </a:lnTo>
                    <a:lnTo>
                      <a:pt x="9996" y="1402"/>
                    </a:lnTo>
                    <a:lnTo>
                      <a:pt x="85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3907625" y="636575"/>
                <a:ext cx="249875" cy="249525"/>
              </a:xfrm>
              <a:custGeom>
                <a:rect b="b" l="l" r="r" t="t"/>
                <a:pathLst>
                  <a:path extrusionOk="0" h="9981" w="9995">
                    <a:moveTo>
                      <a:pt x="8593" y="1"/>
                    </a:moveTo>
                    <a:lnTo>
                      <a:pt x="0" y="8579"/>
                    </a:lnTo>
                    <a:lnTo>
                      <a:pt x="1402" y="9980"/>
                    </a:lnTo>
                    <a:lnTo>
                      <a:pt x="9995" y="1387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3984175" y="713150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4061125" y="789700"/>
                <a:ext cx="249500" cy="249525"/>
              </a:xfrm>
              <a:custGeom>
                <a:rect b="b" l="l" r="r" t="t"/>
                <a:pathLst>
                  <a:path extrusionOk="0" h="9981" w="9980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80"/>
                    </a:lnTo>
                    <a:lnTo>
                      <a:pt x="9980" y="1402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4136925" y="8658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3"/>
            <p:cNvGrpSpPr/>
            <p:nvPr/>
          </p:nvGrpSpPr>
          <p:grpSpPr>
            <a:xfrm>
              <a:off x="4521806" y="126714"/>
              <a:ext cx="254987" cy="255131"/>
              <a:chOff x="3678700" y="407275"/>
              <a:chExt cx="708100" cy="708500"/>
            </a:xfrm>
          </p:grpSpPr>
          <p:sp>
            <p:nvSpPr>
              <p:cNvPr id="127" name="Google Shape;127;p3"/>
              <p:cNvSpPr/>
              <p:nvPr/>
            </p:nvSpPr>
            <p:spPr>
              <a:xfrm>
                <a:off x="3678700" y="4072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3754875" y="483475"/>
                <a:ext cx="249900" cy="249875"/>
              </a:xfrm>
              <a:custGeom>
                <a:rect b="b" l="l" r="r" t="t"/>
                <a:pathLst>
                  <a:path extrusionOk="0" h="9995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831425" y="560025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4" y="0"/>
                    </a:moveTo>
                    <a:lnTo>
                      <a:pt x="1" y="8594"/>
                    </a:lnTo>
                    <a:lnTo>
                      <a:pt x="1403" y="9995"/>
                    </a:lnTo>
                    <a:lnTo>
                      <a:pt x="9996" y="1402"/>
                    </a:lnTo>
                    <a:lnTo>
                      <a:pt x="85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907625" y="636575"/>
                <a:ext cx="249875" cy="249525"/>
              </a:xfrm>
              <a:custGeom>
                <a:rect b="b" l="l" r="r" t="t"/>
                <a:pathLst>
                  <a:path extrusionOk="0" h="9981" w="9995">
                    <a:moveTo>
                      <a:pt x="8593" y="1"/>
                    </a:moveTo>
                    <a:lnTo>
                      <a:pt x="0" y="8579"/>
                    </a:lnTo>
                    <a:lnTo>
                      <a:pt x="1402" y="9980"/>
                    </a:lnTo>
                    <a:lnTo>
                      <a:pt x="9995" y="1387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984175" y="713150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061125" y="789700"/>
                <a:ext cx="249500" cy="249525"/>
              </a:xfrm>
              <a:custGeom>
                <a:rect b="b" l="l" r="r" t="t"/>
                <a:pathLst>
                  <a:path extrusionOk="0" h="9981" w="9980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80"/>
                    </a:lnTo>
                    <a:lnTo>
                      <a:pt x="9980" y="1402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136925" y="8658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875" name="Google Shape;875;p21"/>
          <p:cNvGrpSpPr/>
          <p:nvPr/>
        </p:nvGrpSpPr>
        <p:grpSpPr>
          <a:xfrm>
            <a:off x="7810267" y="-622132"/>
            <a:ext cx="2587792" cy="2725915"/>
            <a:chOff x="7810267" y="-622132"/>
            <a:chExt cx="2587792" cy="2725915"/>
          </a:xfrm>
        </p:grpSpPr>
        <p:grpSp>
          <p:nvGrpSpPr>
            <p:cNvPr id="876" name="Google Shape;876;p21"/>
            <p:cNvGrpSpPr/>
            <p:nvPr/>
          </p:nvGrpSpPr>
          <p:grpSpPr>
            <a:xfrm>
              <a:off x="8520988" y="-90875"/>
              <a:ext cx="904666" cy="726121"/>
              <a:chOff x="7945225" y="4302000"/>
              <a:chExt cx="904666" cy="726121"/>
            </a:xfrm>
          </p:grpSpPr>
          <p:sp>
            <p:nvSpPr>
              <p:cNvPr id="877" name="Google Shape;877;p21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0" name="Google Shape;880;p21"/>
            <p:cNvGrpSpPr/>
            <p:nvPr/>
          </p:nvGrpSpPr>
          <p:grpSpPr>
            <a:xfrm>
              <a:off x="8869019" y="-622132"/>
              <a:ext cx="325155" cy="1788670"/>
              <a:chOff x="8869019" y="-622132"/>
              <a:chExt cx="325155" cy="1788670"/>
            </a:xfrm>
          </p:grpSpPr>
          <p:sp>
            <p:nvSpPr>
              <p:cNvPr id="881" name="Google Shape;881;p21"/>
              <p:cNvSpPr/>
              <p:nvPr/>
            </p:nvSpPr>
            <p:spPr>
              <a:xfrm rot="10800000">
                <a:off x="8869019" y="-622132"/>
                <a:ext cx="246869" cy="1703243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0980"/>
                    </a:srgbClr>
                  </a:gs>
                  <a:gs pos="100000">
                    <a:srgbClr val="FFFFFF">
                      <a:alpha val="3098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82" name="Google Shape;882;p21"/>
              <p:cNvGrpSpPr/>
              <p:nvPr/>
            </p:nvGrpSpPr>
            <p:grpSpPr>
              <a:xfrm rot="1800062">
                <a:off x="9035610" y="1007995"/>
                <a:ext cx="134040" cy="134009"/>
                <a:chOff x="1101075" y="2142375"/>
                <a:chExt cx="439200" cy="439100"/>
              </a:xfrm>
            </p:grpSpPr>
            <p:sp>
              <p:nvSpPr>
                <p:cNvPr id="883" name="Google Shape;883;p21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21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85" name="Google Shape;885;p21"/>
            <p:cNvSpPr/>
            <p:nvPr/>
          </p:nvSpPr>
          <p:spPr>
            <a:xfrm rot="2700000">
              <a:off x="8482428" y="-422541"/>
              <a:ext cx="981794" cy="2307832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1"/>
            <p:cNvSpPr/>
            <p:nvPr/>
          </p:nvSpPr>
          <p:spPr>
            <a:xfrm rot="2700000">
              <a:off x="8744103" y="-213191"/>
              <a:ext cx="981794" cy="2307832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7" name="Google Shape;887;p21"/>
          <p:cNvGrpSpPr/>
          <p:nvPr/>
        </p:nvGrpSpPr>
        <p:grpSpPr>
          <a:xfrm>
            <a:off x="8332551" y="-7"/>
            <a:ext cx="2386151" cy="3293872"/>
            <a:chOff x="8256352" y="-7"/>
            <a:chExt cx="2386151" cy="3293872"/>
          </a:xfrm>
        </p:grpSpPr>
        <p:pic>
          <p:nvPicPr>
            <p:cNvPr id="888" name="Google Shape;888;p21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5400000">
              <a:off x="7886227" y="537590"/>
              <a:ext cx="3126400" cy="23861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9" name="Google Shape;889;p21"/>
            <p:cNvGrpSpPr/>
            <p:nvPr/>
          </p:nvGrpSpPr>
          <p:grpSpPr>
            <a:xfrm rot="10800000">
              <a:off x="8452443" y="-7"/>
              <a:ext cx="325155" cy="1788670"/>
              <a:chOff x="8869019" y="-622132"/>
              <a:chExt cx="325155" cy="1788670"/>
            </a:xfrm>
          </p:grpSpPr>
          <p:sp>
            <p:nvSpPr>
              <p:cNvPr id="890" name="Google Shape;890;p21"/>
              <p:cNvSpPr/>
              <p:nvPr/>
            </p:nvSpPr>
            <p:spPr>
              <a:xfrm rot="10800000">
                <a:off x="8869019" y="-622132"/>
                <a:ext cx="246869" cy="1703243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30980"/>
                    </a:srgbClr>
                  </a:gs>
                  <a:gs pos="40000">
                    <a:srgbClr val="FF9900">
                      <a:alpha val="30980"/>
                    </a:srgbClr>
                  </a:gs>
                  <a:gs pos="100000">
                    <a:srgbClr val="FFFFFF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91" name="Google Shape;891;p21"/>
              <p:cNvGrpSpPr/>
              <p:nvPr/>
            </p:nvGrpSpPr>
            <p:grpSpPr>
              <a:xfrm rot="1800062">
                <a:off x="9035610" y="1007995"/>
                <a:ext cx="134040" cy="134009"/>
                <a:chOff x="1101075" y="2142375"/>
                <a:chExt cx="439200" cy="439100"/>
              </a:xfrm>
            </p:grpSpPr>
            <p:sp>
              <p:nvSpPr>
                <p:cNvPr id="892" name="Google Shape;892;p21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40000">
                      <a:srgbClr val="FF9900">
                        <a:alpha val="4039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893;p21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40000">
                      <a:srgbClr val="FF9900">
                        <a:alpha val="4039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94" name="Google Shape;894;p21"/>
          <p:cNvGrpSpPr/>
          <p:nvPr/>
        </p:nvGrpSpPr>
        <p:grpSpPr>
          <a:xfrm>
            <a:off x="-213525" y="171225"/>
            <a:ext cx="439200" cy="439100"/>
            <a:chOff x="1101075" y="2142375"/>
            <a:chExt cx="439200" cy="439100"/>
          </a:xfrm>
        </p:grpSpPr>
        <p:sp>
          <p:nvSpPr>
            <p:cNvPr id="895" name="Google Shape;895;p21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1"/>
          <p:cNvGrpSpPr/>
          <p:nvPr/>
        </p:nvGrpSpPr>
        <p:grpSpPr>
          <a:xfrm>
            <a:off x="-1262974" y="3161327"/>
            <a:ext cx="4822591" cy="2934500"/>
            <a:chOff x="-1186774" y="3161328"/>
            <a:chExt cx="4822591" cy="2934500"/>
          </a:xfrm>
        </p:grpSpPr>
        <p:pic>
          <p:nvPicPr>
            <p:cNvPr id="898" name="Google Shape;898;p21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5400000">
              <a:off x="-1534175" y="3508728"/>
              <a:ext cx="2934500" cy="2239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9" name="Google Shape;899;p21"/>
            <p:cNvSpPr/>
            <p:nvPr/>
          </p:nvSpPr>
          <p:spPr>
            <a:xfrm rot="-5400000">
              <a:off x="-184180" y="3596444"/>
              <a:ext cx="503090" cy="2327806"/>
            </a:xfrm>
            <a:custGeom>
              <a:rect b="b" l="l" r="r" t="t"/>
              <a:pathLst>
                <a:path extrusionOk="0" h="56755" w="12266">
                  <a:moveTo>
                    <a:pt x="6811" y="1"/>
                  </a:moveTo>
                  <a:lnTo>
                    <a:pt x="2133" y="4663"/>
                  </a:lnTo>
                  <a:lnTo>
                    <a:pt x="2133" y="16836"/>
                  </a:lnTo>
                  <a:lnTo>
                    <a:pt x="2438" y="16836"/>
                  </a:lnTo>
                  <a:lnTo>
                    <a:pt x="2438" y="4800"/>
                  </a:lnTo>
                  <a:lnTo>
                    <a:pt x="6475" y="747"/>
                  </a:lnTo>
                  <a:lnTo>
                    <a:pt x="6475" y="11793"/>
                  </a:lnTo>
                  <a:lnTo>
                    <a:pt x="11534" y="11793"/>
                  </a:lnTo>
                  <a:lnTo>
                    <a:pt x="8197" y="15130"/>
                  </a:lnTo>
                  <a:lnTo>
                    <a:pt x="11640" y="18573"/>
                  </a:lnTo>
                  <a:lnTo>
                    <a:pt x="5668" y="24546"/>
                  </a:lnTo>
                  <a:lnTo>
                    <a:pt x="5668" y="41686"/>
                  </a:lnTo>
                  <a:lnTo>
                    <a:pt x="0" y="47369"/>
                  </a:lnTo>
                  <a:lnTo>
                    <a:pt x="0" y="56754"/>
                  </a:lnTo>
                  <a:lnTo>
                    <a:pt x="305" y="56754"/>
                  </a:lnTo>
                  <a:lnTo>
                    <a:pt x="305" y="47476"/>
                  </a:lnTo>
                  <a:lnTo>
                    <a:pt x="5973" y="41823"/>
                  </a:lnTo>
                  <a:lnTo>
                    <a:pt x="5973" y="24683"/>
                  </a:lnTo>
                  <a:lnTo>
                    <a:pt x="12082" y="18573"/>
                  </a:lnTo>
                  <a:lnTo>
                    <a:pt x="8639" y="15130"/>
                  </a:lnTo>
                  <a:lnTo>
                    <a:pt x="12265" y="11488"/>
                  </a:lnTo>
                  <a:lnTo>
                    <a:pt x="6811" y="11488"/>
                  </a:lnTo>
                  <a:lnTo>
                    <a:pt x="681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0" name="Google Shape;900;p21"/>
            <p:cNvGrpSpPr/>
            <p:nvPr/>
          </p:nvGrpSpPr>
          <p:grpSpPr>
            <a:xfrm>
              <a:off x="58899" y="4608583"/>
              <a:ext cx="604346" cy="657081"/>
              <a:chOff x="58899" y="4608583"/>
              <a:chExt cx="604346" cy="657081"/>
            </a:xfrm>
          </p:grpSpPr>
          <p:grpSp>
            <p:nvGrpSpPr>
              <p:cNvPr id="901" name="Google Shape;901;p21"/>
              <p:cNvGrpSpPr/>
              <p:nvPr/>
            </p:nvGrpSpPr>
            <p:grpSpPr>
              <a:xfrm rot="10800000">
                <a:off x="58899" y="4608583"/>
                <a:ext cx="328346" cy="328531"/>
                <a:chOff x="3678700" y="407275"/>
                <a:chExt cx="708100" cy="708500"/>
              </a:xfrm>
            </p:grpSpPr>
            <p:sp>
              <p:nvSpPr>
                <p:cNvPr id="902" name="Google Shape;902;p2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2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2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2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2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2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2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9" name="Google Shape;909;p21"/>
              <p:cNvGrpSpPr/>
              <p:nvPr/>
            </p:nvGrpSpPr>
            <p:grpSpPr>
              <a:xfrm rot="10800000">
                <a:off x="334899" y="4608583"/>
                <a:ext cx="328346" cy="328531"/>
                <a:chOff x="3678700" y="407275"/>
                <a:chExt cx="708100" cy="708500"/>
              </a:xfrm>
            </p:grpSpPr>
            <p:sp>
              <p:nvSpPr>
                <p:cNvPr id="910" name="Google Shape;910;p2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17" name="Google Shape;917;p21"/>
              <p:cNvGrpSpPr/>
              <p:nvPr/>
            </p:nvGrpSpPr>
            <p:grpSpPr>
              <a:xfrm rot="10800000">
                <a:off x="282574" y="4937133"/>
                <a:ext cx="328346" cy="328531"/>
                <a:chOff x="3678700" y="407275"/>
                <a:chExt cx="708100" cy="708500"/>
              </a:xfrm>
            </p:grpSpPr>
            <p:sp>
              <p:nvSpPr>
                <p:cNvPr id="918" name="Google Shape;918;p2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25" name="Google Shape;925;p21"/>
            <p:cNvGrpSpPr/>
            <p:nvPr/>
          </p:nvGrpSpPr>
          <p:grpSpPr>
            <a:xfrm>
              <a:off x="-923150" y="4796551"/>
              <a:ext cx="4558967" cy="134100"/>
              <a:chOff x="796100" y="3019701"/>
              <a:chExt cx="4558967" cy="134100"/>
            </a:xfrm>
          </p:grpSpPr>
          <p:sp>
            <p:nvSpPr>
              <p:cNvPr id="926" name="Google Shape;926;p21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27" name="Google Shape;927;p21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928" name="Google Shape;928;p21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_1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22"/>
          <p:cNvGrpSpPr/>
          <p:nvPr/>
        </p:nvGrpSpPr>
        <p:grpSpPr>
          <a:xfrm>
            <a:off x="5404975" y="2221118"/>
            <a:ext cx="4263000" cy="3617400"/>
            <a:chOff x="5328775" y="2221118"/>
            <a:chExt cx="4263000" cy="3617400"/>
          </a:xfrm>
        </p:grpSpPr>
        <p:sp>
          <p:nvSpPr>
            <p:cNvPr id="931" name="Google Shape;931;p22"/>
            <p:cNvSpPr/>
            <p:nvPr/>
          </p:nvSpPr>
          <p:spPr>
            <a:xfrm>
              <a:off x="5328775" y="2221118"/>
              <a:ext cx="4263000" cy="36174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9900FF">
                    <a:alpha val="28235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2" name="Google Shape;932;p22"/>
            <p:cNvGrpSpPr/>
            <p:nvPr/>
          </p:nvGrpSpPr>
          <p:grpSpPr>
            <a:xfrm>
              <a:off x="7218100" y="4855088"/>
              <a:ext cx="931125" cy="525762"/>
              <a:chOff x="7218100" y="4855088"/>
              <a:chExt cx="931125" cy="525762"/>
            </a:xfrm>
          </p:grpSpPr>
          <p:grpSp>
            <p:nvGrpSpPr>
              <p:cNvPr id="933" name="Google Shape;933;p22"/>
              <p:cNvGrpSpPr/>
              <p:nvPr/>
            </p:nvGrpSpPr>
            <p:grpSpPr>
              <a:xfrm>
                <a:off x="7710025" y="4941750"/>
                <a:ext cx="439200" cy="439100"/>
                <a:chOff x="1101075" y="2142375"/>
                <a:chExt cx="439200" cy="439100"/>
              </a:xfrm>
            </p:grpSpPr>
            <p:sp>
              <p:nvSpPr>
                <p:cNvPr id="934" name="Google Shape;934;p22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22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6" name="Google Shape;936;p22"/>
              <p:cNvGrpSpPr/>
              <p:nvPr/>
            </p:nvGrpSpPr>
            <p:grpSpPr>
              <a:xfrm>
                <a:off x="7218100" y="4855088"/>
                <a:ext cx="439200" cy="439100"/>
                <a:chOff x="1101075" y="2142375"/>
                <a:chExt cx="439200" cy="439100"/>
              </a:xfrm>
            </p:grpSpPr>
            <p:sp>
              <p:nvSpPr>
                <p:cNvPr id="937" name="Google Shape;937;p22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22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939" name="Google Shape;939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40" name="Google Shape;940;p22"/>
          <p:cNvGrpSpPr/>
          <p:nvPr/>
        </p:nvGrpSpPr>
        <p:grpSpPr>
          <a:xfrm>
            <a:off x="-2175000" y="3012192"/>
            <a:ext cx="3701086" cy="3345171"/>
            <a:chOff x="-1886500" y="2599117"/>
            <a:chExt cx="3701086" cy="3345171"/>
          </a:xfrm>
        </p:grpSpPr>
        <p:pic>
          <p:nvPicPr>
            <p:cNvPr id="941" name="Google Shape;941;p22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10800000">
              <a:off x="-1886500" y="3119537"/>
              <a:ext cx="3701086" cy="2824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2" name="Google Shape;942;p22"/>
            <p:cNvSpPr/>
            <p:nvPr/>
          </p:nvSpPr>
          <p:spPr>
            <a:xfrm rot="10800000">
              <a:off x="-402274" y="2599117"/>
              <a:ext cx="1201697" cy="2824744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2"/>
            <p:cNvSpPr/>
            <p:nvPr/>
          </p:nvSpPr>
          <p:spPr>
            <a:xfrm rot="10800000">
              <a:off x="-207237" y="2599870"/>
              <a:ext cx="1201697" cy="2824744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4" name="Google Shape;944;p22"/>
            <p:cNvGrpSpPr/>
            <p:nvPr/>
          </p:nvGrpSpPr>
          <p:grpSpPr>
            <a:xfrm rot="10800000">
              <a:off x="-37979" y="5013439"/>
              <a:ext cx="134004" cy="134004"/>
              <a:chOff x="8356813" y="1074288"/>
              <a:chExt cx="351900" cy="351900"/>
            </a:xfrm>
          </p:grpSpPr>
          <p:sp>
            <p:nvSpPr>
              <p:cNvPr id="945" name="Google Shape;945;p2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7" name="Google Shape;947;p22"/>
            <p:cNvGrpSpPr/>
            <p:nvPr/>
          </p:nvGrpSpPr>
          <p:grpSpPr>
            <a:xfrm rot="10800000">
              <a:off x="447446" y="4173589"/>
              <a:ext cx="134004" cy="134004"/>
              <a:chOff x="8356813" y="1074288"/>
              <a:chExt cx="351900" cy="351900"/>
            </a:xfrm>
          </p:grpSpPr>
          <p:sp>
            <p:nvSpPr>
              <p:cNvPr id="948" name="Google Shape;948;p2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0" name="Google Shape;950;p22"/>
            <p:cNvGrpSpPr/>
            <p:nvPr/>
          </p:nvGrpSpPr>
          <p:grpSpPr>
            <a:xfrm rot="10800000">
              <a:off x="539621" y="2985514"/>
              <a:ext cx="134004" cy="134004"/>
              <a:chOff x="8356813" y="1074288"/>
              <a:chExt cx="351900" cy="351900"/>
            </a:xfrm>
          </p:grpSpPr>
          <p:sp>
            <p:nvSpPr>
              <p:cNvPr id="951" name="Google Shape;951;p2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3" name="Google Shape;953;p22"/>
          <p:cNvGrpSpPr/>
          <p:nvPr/>
        </p:nvGrpSpPr>
        <p:grpSpPr>
          <a:xfrm>
            <a:off x="5928900" y="-249669"/>
            <a:ext cx="5688165" cy="3493826"/>
            <a:chOff x="5852700" y="-249669"/>
            <a:chExt cx="5688165" cy="3493826"/>
          </a:xfrm>
        </p:grpSpPr>
        <p:grpSp>
          <p:nvGrpSpPr>
            <p:cNvPr id="954" name="Google Shape;954;p22"/>
            <p:cNvGrpSpPr/>
            <p:nvPr/>
          </p:nvGrpSpPr>
          <p:grpSpPr>
            <a:xfrm>
              <a:off x="8783705" y="1899359"/>
              <a:ext cx="402160" cy="1344798"/>
              <a:chOff x="8668555" y="1976884"/>
              <a:chExt cx="402160" cy="1344798"/>
            </a:xfrm>
          </p:grpSpPr>
          <p:sp>
            <p:nvSpPr>
              <p:cNvPr id="955" name="Google Shape;955;p22"/>
              <p:cNvSpPr/>
              <p:nvPr/>
            </p:nvSpPr>
            <p:spPr>
              <a:xfrm flipH="1">
                <a:off x="8823846" y="209496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 flipH="1">
                <a:off x="8668555" y="19768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22"/>
            <p:cNvGrpSpPr/>
            <p:nvPr/>
          </p:nvGrpSpPr>
          <p:grpSpPr>
            <a:xfrm>
              <a:off x="8598675" y="1421188"/>
              <a:ext cx="904666" cy="726121"/>
              <a:chOff x="7945225" y="4302000"/>
              <a:chExt cx="904666" cy="726121"/>
            </a:xfrm>
          </p:grpSpPr>
          <p:sp>
            <p:nvSpPr>
              <p:cNvPr id="958" name="Google Shape;958;p22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1" name="Google Shape;961;p22"/>
            <p:cNvGrpSpPr/>
            <p:nvPr/>
          </p:nvGrpSpPr>
          <p:grpSpPr>
            <a:xfrm flipH="1" rot="10800000">
              <a:off x="7579757" y="-249669"/>
              <a:ext cx="2601921" cy="2438356"/>
              <a:chOff x="7340129" y="2866613"/>
              <a:chExt cx="2439225" cy="2438356"/>
            </a:xfrm>
          </p:grpSpPr>
          <p:sp>
            <p:nvSpPr>
              <p:cNvPr id="962" name="Google Shape;962;p22"/>
              <p:cNvSpPr/>
              <p:nvPr/>
            </p:nvSpPr>
            <p:spPr>
              <a:xfrm flipH="1" rot="2700000">
                <a:off x="8012290" y="2875755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 flipH="1" rot="2700000">
                <a:off x="8125398" y="2987994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4" name="Google Shape;964;p22"/>
            <p:cNvSpPr/>
            <p:nvPr/>
          </p:nvSpPr>
          <p:spPr>
            <a:xfrm flipH="1" rot="5400000">
              <a:off x="6551329" y="-896010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5" name="Google Shape;965;p22"/>
            <p:cNvGrpSpPr/>
            <p:nvPr/>
          </p:nvGrpSpPr>
          <p:grpSpPr>
            <a:xfrm>
              <a:off x="6917731" y="246011"/>
              <a:ext cx="4623134" cy="134070"/>
              <a:chOff x="6917731" y="246011"/>
              <a:chExt cx="4623134" cy="134070"/>
            </a:xfrm>
          </p:grpSpPr>
          <p:sp>
            <p:nvSpPr>
              <p:cNvPr id="966" name="Google Shape;966;p22"/>
              <p:cNvSpPr/>
              <p:nvPr/>
            </p:nvSpPr>
            <p:spPr>
              <a:xfrm flipH="1">
                <a:off x="6917731" y="246011"/>
                <a:ext cx="134070" cy="13407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 flipH="1">
                <a:off x="6947845" y="276153"/>
                <a:ext cx="73844" cy="73844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68" name="Google Shape;968;p22"/>
              <p:cNvCxnSpPr/>
              <p:nvPr/>
            </p:nvCxnSpPr>
            <p:spPr>
              <a:xfrm rot="10800000">
                <a:off x="7013865" y="313050"/>
                <a:ext cx="4527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3"/>
          <p:cNvSpPr txBox="1"/>
          <p:nvPr>
            <p:ph type="title"/>
          </p:nvPr>
        </p:nvSpPr>
        <p:spPr>
          <a:xfrm>
            <a:off x="720000" y="1565925"/>
            <a:ext cx="27990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1" name="Google Shape;971;p23"/>
          <p:cNvSpPr txBox="1"/>
          <p:nvPr>
            <p:ph idx="1" type="subTitle"/>
          </p:nvPr>
        </p:nvSpPr>
        <p:spPr>
          <a:xfrm>
            <a:off x="720000" y="2326750"/>
            <a:ext cx="27990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2" name="Google Shape;972;p23"/>
          <p:cNvGrpSpPr/>
          <p:nvPr/>
        </p:nvGrpSpPr>
        <p:grpSpPr>
          <a:xfrm>
            <a:off x="-1623735" y="2499757"/>
            <a:ext cx="5119205" cy="4373891"/>
            <a:chOff x="-1547535" y="2499757"/>
            <a:chExt cx="5119205" cy="4373891"/>
          </a:xfrm>
        </p:grpSpPr>
        <p:pic>
          <p:nvPicPr>
            <p:cNvPr id="973" name="Google Shape;973;p23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-5400000">
              <a:off x="-1751185" y="3417285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4" name="Google Shape;974;p23"/>
            <p:cNvGrpSpPr/>
            <p:nvPr/>
          </p:nvGrpSpPr>
          <p:grpSpPr>
            <a:xfrm rot="-5400000">
              <a:off x="123777" y="4587830"/>
              <a:ext cx="480890" cy="481200"/>
              <a:chOff x="959750" y="3039275"/>
              <a:chExt cx="582050" cy="582425"/>
            </a:xfrm>
          </p:grpSpPr>
          <p:sp>
            <p:nvSpPr>
              <p:cNvPr id="975" name="Google Shape;975;p23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3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3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3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3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3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3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2" name="Google Shape;982;p23"/>
            <p:cNvGrpSpPr/>
            <p:nvPr/>
          </p:nvGrpSpPr>
          <p:grpSpPr>
            <a:xfrm rot="-5400000">
              <a:off x="-564590" y="2079321"/>
              <a:ext cx="3153315" cy="5119205"/>
              <a:chOff x="6643701" y="816087"/>
              <a:chExt cx="3153315" cy="5119205"/>
            </a:xfrm>
          </p:grpSpPr>
          <p:sp>
            <p:nvSpPr>
              <p:cNvPr id="983" name="Google Shape;983;p23"/>
              <p:cNvSpPr/>
              <p:nvPr/>
            </p:nvSpPr>
            <p:spPr>
              <a:xfrm>
                <a:off x="6643701" y="816087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4" name="Google Shape;984;p23"/>
              <p:cNvGrpSpPr/>
              <p:nvPr/>
            </p:nvGrpSpPr>
            <p:grpSpPr>
              <a:xfrm>
                <a:off x="8062611" y="3503222"/>
                <a:ext cx="134004" cy="134004"/>
                <a:chOff x="8356813" y="1074288"/>
                <a:chExt cx="351900" cy="351900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7" name="Google Shape;987;p23"/>
              <p:cNvGrpSpPr/>
              <p:nvPr/>
            </p:nvGrpSpPr>
            <p:grpSpPr>
              <a:xfrm>
                <a:off x="7678536" y="3129397"/>
                <a:ext cx="134004" cy="134004"/>
                <a:chOff x="8356813" y="1074288"/>
                <a:chExt cx="351900" cy="351900"/>
              </a:xfrm>
            </p:grpSpPr>
            <p:sp>
              <p:nvSpPr>
                <p:cNvPr id="988" name="Google Shape;988;p23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0" name="Google Shape;990;p23"/>
              <p:cNvGrpSpPr/>
              <p:nvPr/>
            </p:nvGrpSpPr>
            <p:grpSpPr>
              <a:xfrm>
                <a:off x="8671986" y="2443197"/>
                <a:ext cx="134004" cy="134004"/>
                <a:chOff x="8356813" y="1074288"/>
                <a:chExt cx="351900" cy="351900"/>
              </a:xfrm>
            </p:grpSpPr>
            <p:sp>
              <p:nvSpPr>
                <p:cNvPr id="991" name="Google Shape;991;p23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23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93" name="Google Shape;993;p23"/>
            <p:cNvSpPr/>
            <p:nvPr/>
          </p:nvSpPr>
          <p:spPr>
            <a:xfrm>
              <a:off x="-630272" y="2499757"/>
              <a:ext cx="1031181" cy="275218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4" name="Google Shape;994;p23"/>
            <p:cNvGrpSpPr/>
            <p:nvPr/>
          </p:nvGrpSpPr>
          <p:grpSpPr>
            <a:xfrm rot="-5400000">
              <a:off x="99299" y="3411734"/>
              <a:ext cx="88152" cy="2151709"/>
              <a:chOff x="3054755" y="4367024"/>
              <a:chExt cx="88143" cy="1137387"/>
            </a:xfrm>
          </p:grpSpPr>
          <p:sp>
            <p:nvSpPr>
              <p:cNvPr id="995" name="Google Shape;995;p23"/>
              <p:cNvSpPr/>
              <p:nvPr/>
            </p:nvSpPr>
            <p:spPr>
              <a:xfrm>
                <a:off x="3054755" y="4367024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3"/>
              <p:cNvSpPr/>
              <p:nvPr/>
            </p:nvSpPr>
            <p:spPr>
              <a:xfrm>
                <a:off x="3130388" y="4367024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7" name="Google Shape;997;p23"/>
            <p:cNvGrpSpPr/>
            <p:nvPr/>
          </p:nvGrpSpPr>
          <p:grpSpPr>
            <a:xfrm rot="-5400000">
              <a:off x="-28714" y="3651409"/>
              <a:ext cx="88152" cy="2151709"/>
              <a:chOff x="3054755" y="4367024"/>
              <a:chExt cx="88143" cy="1137387"/>
            </a:xfrm>
          </p:grpSpPr>
          <p:sp>
            <p:nvSpPr>
              <p:cNvPr id="998" name="Google Shape;998;p23"/>
              <p:cNvSpPr/>
              <p:nvPr/>
            </p:nvSpPr>
            <p:spPr>
              <a:xfrm>
                <a:off x="3054755" y="4367024"/>
                <a:ext cx="12551" cy="1137387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40000">
                    <a:srgbClr val="FF9900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3"/>
              <p:cNvSpPr/>
              <p:nvPr/>
            </p:nvSpPr>
            <p:spPr>
              <a:xfrm>
                <a:off x="3130388" y="4367024"/>
                <a:ext cx="12510" cy="1137387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40000">
                    <a:srgbClr val="FF9900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0" name="Google Shape;1000;p23"/>
          <p:cNvGrpSpPr/>
          <p:nvPr/>
        </p:nvGrpSpPr>
        <p:grpSpPr>
          <a:xfrm rot="-5400000">
            <a:off x="7274810" y="-1067450"/>
            <a:ext cx="3920501" cy="3213898"/>
            <a:chOff x="6643710" y="2822113"/>
            <a:chExt cx="3920501" cy="3213898"/>
          </a:xfrm>
        </p:grpSpPr>
        <p:pic>
          <p:nvPicPr>
            <p:cNvPr id="1001" name="Google Shape;1001;p23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643710" y="3043787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2" name="Google Shape;1002;p23"/>
            <p:cNvSpPr/>
            <p:nvPr/>
          </p:nvSpPr>
          <p:spPr>
            <a:xfrm rot="10800000">
              <a:off x="7869624" y="2920269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3"/>
            <p:cNvSpPr/>
            <p:nvPr/>
          </p:nvSpPr>
          <p:spPr>
            <a:xfrm rot="10800000">
              <a:off x="8028970" y="2920884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8764950" y="2822113"/>
              <a:ext cx="480893" cy="475828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5" name="Google Shape;1005;p23"/>
            <p:cNvGrpSpPr/>
            <p:nvPr/>
          </p:nvGrpSpPr>
          <p:grpSpPr>
            <a:xfrm>
              <a:off x="8671987" y="3471620"/>
              <a:ext cx="699928" cy="1651024"/>
              <a:chOff x="8337812" y="3492483"/>
              <a:chExt cx="699928" cy="1651024"/>
            </a:xfrm>
          </p:grpSpPr>
          <p:sp>
            <p:nvSpPr>
              <p:cNvPr id="1006" name="Google Shape;1006;p23"/>
              <p:cNvSpPr/>
              <p:nvPr/>
            </p:nvSpPr>
            <p:spPr>
              <a:xfrm>
                <a:off x="8337812" y="3492483"/>
                <a:ext cx="483116" cy="1013645"/>
              </a:xfrm>
              <a:custGeom>
                <a:rect b="b" l="l" r="r" t="t"/>
                <a:pathLst>
                  <a:path extrusionOk="0" h="24714" w="11779">
                    <a:moveTo>
                      <a:pt x="6735" y="1"/>
                    </a:moveTo>
                    <a:lnTo>
                      <a:pt x="1" y="6750"/>
                    </a:lnTo>
                    <a:lnTo>
                      <a:pt x="229" y="6964"/>
                    </a:lnTo>
                    <a:lnTo>
                      <a:pt x="6415" y="763"/>
                    </a:lnTo>
                    <a:lnTo>
                      <a:pt x="6415" y="13165"/>
                    </a:lnTo>
                    <a:lnTo>
                      <a:pt x="11458" y="13165"/>
                    </a:lnTo>
                    <a:lnTo>
                      <a:pt x="11458" y="24713"/>
                    </a:lnTo>
                    <a:lnTo>
                      <a:pt x="11778" y="24713"/>
                    </a:lnTo>
                    <a:lnTo>
                      <a:pt x="11778" y="12860"/>
                    </a:lnTo>
                    <a:lnTo>
                      <a:pt x="6735" y="12860"/>
                    </a:lnTo>
                    <a:lnTo>
                      <a:pt x="673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3"/>
              <p:cNvSpPr/>
              <p:nvPr/>
            </p:nvSpPr>
            <p:spPr>
              <a:xfrm>
                <a:off x="8698380" y="3916789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3"/>
              <p:cNvSpPr/>
              <p:nvPr/>
            </p:nvSpPr>
            <p:spPr>
              <a:xfrm>
                <a:off x="8790871" y="38236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9" name="Google Shape;1009;p23"/>
            <p:cNvGrpSpPr/>
            <p:nvPr/>
          </p:nvGrpSpPr>
          <p:grpSpPr>
            <a:xfrm>
              <a:off x="8279400" y="4281138"/>
              <a:ext cx="904666" cy="726121"/>
              <a:chOff x="7945225" y="4302000"/>
              <a:chExt cx="904666" cy="726121"/>
            </a:xfrm>
          </p:grpSpPr>
          <p:sp>
            <p:nvSpPr>
              <p:cNvPr id="1010" name="Google Shape;1010;p23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3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3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5" name="Google Shape;1015;p24"/>
          <p:cNvSpPr txBox="1"/>
          <p:nvPr>
            <p:ph idx="1" type="body"/>
          </p:nvPr>
        </p:nvSpPr>
        <p:spPr>
          <a:xfrm>
            <a:off x="720000" y="1139550"/>
            <a:ext cx="45285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016" name="Google Shape;1016;p24"/>
          <p:cNvGrpSpPr/>
          <p:nvPr/>
        </p:nvGrpSpPr>
        <p:grpSpPr>
          <a:xfrm>
            <a:off x="6846993" y="-1382193"/>
            <a:ext cx="4230595" cy="4230595"/>
            <a:chOff x="6597168" y="-1305993"/>
            <a:chExt cx="4230595" cy="4230595"/>
          </a:xfrm>
        </p:grpSpPr>
        <p:sp>
          <p:nvSpPr>
            <p:cNvPr id="1017" name="Google Shape;1017;p24"/>
            <p:cNvSpPr/>
            <p:nvPr/>
          </p:nvSpPr>
          <p:spPr>
            <a:xfrm flipH="1" rot="-8100000">
              <a:off x="7249845" y="-719557"/>
              <a:ext cx="2925242" cy="3057723"/>
            </a:xfrm>
            <a:custGeom>
              <a:rect b="b" l="l" r="r" t="t"/>
              <a:pathLst>
                <a:path extrusionOk="0" h="74550" w="71320">
                  <a:moveTo>
                    <a:pt x="71091" y="0"/>
                  </a:moveTo>
                  <a:lnTo>
                    <a:pt x="59679" y="11397"/>
                  </a:lnTo>
                  <a:lnTo>
                    <a:pt x="54895" y="11397"/>
                  </a:lnTo>
                  <a:lnTo>
                    <a:pt x="41015" y="25307"/>
                  </a:lnTo>
                  <a:lnTo>
                    <a:pt x="40954" y="25337"/>
                  </a:lnTo>
                  <a:lnTo>
                    <a:pt x="40954" y="42325"/>
                  </a:lnTo>
                  <a:lnTo>
                    <a:pt x="31767" y="51528"/>
                  </a:lnTo>
                  <a:lnTo>
                    <a:pt x="31721" y="51574"/>
                  </a:lnTo>
                  <a:lnTo>
                    <a:pt x="31721" y="59237"/>
                  </a:lnTo>
                  <a:lnTo>
                    <a:pt x="22824" y="68135"/>
                  </a:lnTo>
                  <a:lnTo>
                    <a:pt x="6186" y="68135"/>
                  </a:lnTo>
                  <a:lnTo>
                    <a:pt x="0" y="74321"/>
                  </a:lnTo>
                  <a:lnTo>
                    <a:pt x="229" y="74549"/>
                  </a:lnTo>
                  <a:lnTo>
                    <a:pt x="6323" y="68455"/>
                  </a:lnTo>
                  <a:lnTo>
                    <a:pt x="22945" y="68455"/>
                  </a:lnTo>
                  <a:lnTo>
                    <a:pt x="31980" y="59420"/>
                  </a:lnTo>
                  <a:lnTo>
                    <a:pt x="32026" y="59374"/>
                  </a:lnTo>
                  <a:lnTo>
                    <a:pt x="32026" y="51695"/>
                  </a:lnTo>
                  <a:lnTo>
                    <a:pt x="41229" y="42508"/>
                  </a:lnTo>
                  <a:lnTo>
                    <a:pt x="41259" y="42463"/>
                  </a:lnTo>
                  <a:lnTo>
                    <a:pt x="41259" y="25475"/>
                  </a:lnTo>
                  <a:lnTo>
                    <a:pt x="55032" y="11732"/>
                  </a:lnTo>
                  <a:lnTo>
                    <a:pt x="59786" y="11732"/>
                  </a:lnTo>
                  <a:lnTo>
                    <a:pt x="71320" y="213"/>
                  </a:lnTo>
                  <a:lnTo>
                    <a:pt x="7109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8355611" y="-292048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8608100" y="70376"/>
              <a:ext cx="687411" cy="2086997"/>
            </a:xfrm>
            <a:custGeom>
              <a:rect b="b" l="l" r="r" t="t"/>
              <a:pathLst>
                <a:path extrusionOk="0" h="43180" w="16760">
                  <a:moveTo>
                    <a:pt x="16531" y="1"/>
                  </a:moveTo>
                  <a:lnTo>
                    <a:pt x="4403" y="12159"/>
                  </a:lnTo>
                  <a:lnTo>
                    <a:pt x="4342" y="12190"/>
                  </a:lnTo>
                  <a:lnTo>
                    <a:pt x="4342" y="25734"/>
                  </a:lnTo>
                  <a:lnTo>
                    <a:pt x="0" y="30077"/>
                  </a:lnTo>
                  <a:lnTo>
                    <a:pt x="8746" y="38822"/>
                  </a:lnTo>
                  <a:lnTo>
                    <a:pt x="8746" y="43180"/>
                  </a:lnTo>
                  <a:lnTo>
                    <a:pt x="9066" y="43180"/>
                  </a:lnTo>
                  <a:lnTo>
                    <a:pt x="9066" y="38700"/>
                  </a:lnTo>
                  <a:lnTo>
                    <a:pt x="442" y="30077"/>
                  </a:lnTo>
                  <a:lnTo>
                    <a:pt x="4662" y="25872"/>
                  </a:lnTo>
                  <a:lnTo>
                    <a:pt x="4662" y="12327"/>
                  </a:lnTo>
                  <a:lnTo>
                    <a:pt x="16760" y="230"/>
                  </a:lnTo>
                  <a:lnTo>
                    <a:pt x="16531" y="1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0" name="Google Shape;1020;p24"/>
            <p:cNvGrpSpPr/>
            <p:nvPr/>
          </p:nvGrpSpPr>
          <p:grpSpPr>
            <a:xfrm>
              <a:off x="8449011" y="1244697"/>
              <a:ext cx="134100" cy="134100"/>
              <a:chOff x="-1999139" y="3143772"/>
              <a:chExt cx="134100" cy="134100"/>
            </a:xfrm>
          </p:grpSpPr>
          <p:sp>
            <p:nvSpPr>
              <p:cNvPr id="1021" name="Google Shape;1021;p24"/>
              <p:cNvSpPr/>
              <p:nvPr/>
            </p:nvSpPr>
            <p:spPr>
              <a:xfrm>
                <a:off x="-1999139" y="3143772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4"/>
              <p:cNvSpPr/>
              <p:nvPr/>
            </p:nvSpPr>
            <p:spPr>
              <a:xfrm>
                <a:off x="-1980219" y="3162691"/>
                <a:ext cx="96300" cy="96300"/>
              </a:xfrm>
              <a:prstGeom prst="ellipse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3" name="Google Shape;1023;p24"/>
            <p:cNvGrpSpPr/>
            <p:nvPr/>
          </p:nvGrpSpPr>
          <p:grpSpPr>
            <a:xfrm>
              <a:off x="8577286" y="2178484"/>
              <a:ext cx="134100" cy="134100"/>
              <a:chOff x="-1999139" y="3143772"/>
              <a:chExt cx="134100" cy="134100"/>
            </a:xfrm>
          </p:grpSpPr>
          <p:sp>
            <p:nvSpPr>
              <p:cNvPr id="1024" name="Google Shape;1024;p24"/>
              <p:cNvSpPr/>
              <p:nvPr/>
            </p:nvSpPr>
            <p:spPr>
              <a:xfrm>
                <a:off x="-1999139" y="3143772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4"/>
              <p:cNvSpPr/>
              <p:nvPr/>
            </p:nvSpPr>
            <p:spPr>
              <a:xfrm>
                <a:off x="-1980219" y="3162691"/>
                <a:ext cx="96300" cy="96300"/>
              </a:xfrm>
              <a:prstGeom prst="ellipse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6" name="Google Shape;1026;p24"/>
            <p:cNvGrpSpPr/>
            <p:nvPr/>
          </p:nvGrpSpPr>
          <p:grpSpPr>
            <a:xfrm>
              <a:off x="8526386" y="311022"/>
              <a:ext cx="134004" cy="134004"/>
              <a:chOff x="8356813" y="1074288"/>
              <a:chExt cx="351900" cy="351900"/>
            </a:xfrm>
          </p:grpSpPr>
          <p:sp>
            <p:nvSpPr>
              <p:cNvPr id="1027" name="Google Shape;1027;p24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4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29" name="Google Shape;1029;p24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929350" y="-103647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0" name="Google Shape;1030;p24"/>
          <p:cNvGrpSpPr/>
          <p:nvPr/>
        </p:nvGrpSpPr>
        <p:grpSpPr>
          <a:xfrm rot="5400000">
            <a:off x="-1981526" y="1924689"/>
            <a:ext cx="6191221" cy="6191221"/>
            <a:chOff x="-2825828" y="1271890"/>
            <a:chExt cx="6191221" cy="6191221"/>
          </a:xfrm>
        </p:grpSpPr>
        <p:pic>
          <p:nvPicPr>
            <p:cNvPr id="1031" name="Google Shape;1031;p24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-680950" y="386672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24"/>
            <p:cNvGrpSpPr/>
            <p:nvPr/>
          </p:nvGrpSpPr>
          <p:grpSpPr>
            <a:xfrm>
              <a:off x="-2825828" y="1271890"/>
              <a:ext cx="6191221" cy="6191221"/>
              <a:chOff x="-2825828" y="1271890"/>
              <a:chExt cx="6191221" cy="6191221"/>
            </a:xfrm>
          </p:grpSpPr>
          <p:sp>
            <p:nvSpPr>
              <p:cNvPr id="1033" name="Google Shape;1033;p24"/>
              <p:cNvSpPr/>
              <p:nvPr/>
            </p:nvSpPr>
            <p:spPr>
              <a:xfrm flipH="1" rot="2700000">
                <a:off x="-1733384" y="1992813"/>
                <a:ext cx="4006334" cy="4749375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4"/>
              <p:cNvSpPr/>
              <p:nvPr/>
            </p:nvSpPr>
            <p:spPr>
              <a:xfrm flipH="1" rot="2700000">
                <a:off x="-1192832" y="2500186"/>
                <a:ext cx="2925242" cy="3057723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35" name="Google Shape;1035;p24"/>
              <p:cNvGrpSpPr/>
              <p:nvPr/>
            </p:nvGrpSpPr>
            <p:grpSpPr>
              <a:xfrm rot="10800000">
                <a:off x="384881" y="3042905"/>
                <a:ext cx="134100" cy="134100"/>
                <a:chOff x="-1999139" y="3143772"/>
                <a:chExt cx="134100" cy="134100"/>
              </a:xfrm>
            </p:grpSpPr>
            <p:sp>
              <p:nvSpPr>
                <p:cNvPr id="1036" name="Google Shape;1036;p24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24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38" name="Google Shape;1038;p24"/>
              <p:cNvGrpSpPr/>
              <p:nvPr/>
            </p:nvGrpSpPr>
            <p:grpSpPr>
              <a:xfrm rot="10800000">
                <a:off x="146106" y="3710980"/>
                <a:ext cx="134100" cy="134100"/>
                <a:chOff x="-1999139" y="3143772"/>
                <a:chExt cx="134100" cy="134100"/>
              </a:xfrm>
            </p:grpSpPr>
            <p:sp>
              <p:nvSpPr>
                <p:cNvPr id="1039" name="Google Shape;1039;p24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24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1" name="Google Shape;1041;p24"/>
              <p:cNvGrpSpPr/>
              <p:nvPr/>
            </p:nvGrpSpPr>
            <p:grpSpPr>
              <a:xfrm>
                <a:off x="-102297" y="3780153"/>
                <a:ext cx="939901" cy="2449421"/>
                <a:chOff x="-102297" y="3780153"/>
                <a:chExt cx="939901" cy="2449421"/>
              </a:xfrm>
            </p:grpSpPr>
            <p:sp>
              <p:nvSpPr>
                <p:cNvPr id="1042" name="Google Shape;1042;p24"/>
                <p:cNvSpPr/>
                <p:nvPr/>
              </p:nvSpPr>
              <p:spPr>
                <a:xfrm rot="10800000">
                  <a:off x="260154" y="4254866"/>
                  <a:ext cx="577450" cy="1974708"/>
                </a:xfrm>
                <a:custGeom>
                  <a:rect b="b" l="l" r="r" t="t"/>
                  <a:pathLst>
                    <a:path extrusionOk="0" h="48146" w="14079">
                      <a:moveTo>
                        <a:pt x="13866" y="0"/>
                      </a:moveTo>
                      <a:lnTo>
                        <a:pt x="5867" y="7999"/>
                      </a:lnTo>
                      <a:lnTo>
                        <a:pt x="5836" y="8045"/>
                      </a:lnTo>
                      <a:lnTo>
                        <a:pt x="5836" y="31737"/>
                      </a:lnTo>
                      <a:lnTo>
                        <a:pt x="1" y="37541"/>
                      </a:lnTo>
                      <a:lnTo>
                        <a:pt x="1" y="48146"/>
                      </a:lnTo>
                      <a:lnTo>
                        <a:pt x="306" y="48146"/>
                      </a:lnTo>
                      <a:lnTo>
                        <a:pt x="306" y="37679"/>
                      </a:lnTo>
                      <a:lnTo>
                        <a:pt x="6141" y="31874"/>
                      </a:lnTo>
                      <a:lnTo>
                        <a:pt x="6141" y="8167"/>
                      </a:lnTo>
                      <a:lnTo>
                        <a:pt x="14079" y="229"/>
                      </a:lnTo>
                      <a:lnTo>
                        <a:pt x="1386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24"/>
                <p:cNvSpPr/>
                <p:nvPr/>
              </p:nvSpPr>
              <p:spPr>
                <a:xfrm rot="10800000">
                  <a:off x="-102297" y="3780153"/>
                  <a:ext cx="687411" cy="2086997"/>
                </a:xfrm>
                <a:custGeom>
                  <a:rect b="b" l="l" r="r" t="t"/>
                  <a:pathLst>
                    <a:path extrusionOk="0" h="43180" w="16760">
                      <a:moveTo>
                        <a:pt x="16531" y="1"/>
                      </a:moveTo>
                      <a:lnTo>
                        <a:pt x="4403" y="12159"/>
                      </a:lnTo>
                      <a:lnTo>
                        <a:pt x="4342" y="12190"/>
                      </a:lnTo>
                      <a:lnTo>
                        <a:pt x="4342" y="25734"/>
                      </a:lnTo>
                      <a:lnTo>
                        <a:pt x="0" y="30077"/>
                      </a:lnTo>
                      <a:lnTo>
                        <a:pt x="8746" y="38822"/>
                      </a:lnTo>
                      <a:lnTo>
                        <a:pt x="8746" y="43180"/>
                      </a:lnTo>
                      <a:lnTo>
                        <a:pt x="9066" y="43180"/>
                      </a:lnTo>
                      <a:lnTo>
                        <a:pt x="9066" y="38700"/>
                      </a:lnTo>
                      <a:lnTo>
                        <a:pt x="442" y="30077"/>
                      </a:lnTo>
                      <a:lnTo>
                        <a:pt x="4662" y="25872"/>
                      </a:lnTo>
                      <a:lnTo>
                        <a:pt x="4662" y="12327"/>
                      </a:lnTo>
                      <a:lnTo>
                        <a:pt x="16760" y="230"/>
                      </a:lnTo>
                      <a:lnTo>
                        <a:pt x="16531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44" name="Google Shape;1044;p24"/>
                <p:cNvGrpSpPr/>
                <p:nvPr/>
              </p:nvGrpSpPr>
              <p:grpSpPr>
                <a:xfrm rot="10800000">
                  <a:off x="532825" y="5492502"/>
                  <a:ext cx="134004" cy="134004"/>
                  <a:chOff x="8356813" y="1074288"/>
                  <a:chExt cx="351900" cy="351900"/>
                </a:xfrm>
              </p:grpSpPr>
              <p:sp>
                <p:nvSpPr>
                  <p:cNvPr id="1045" name="Google Shape;1045;p24"/>
                  <p:cNvSpPr/>
                  <p:nvPr/>
                </p:nvSpPr>
                <p:spPr>
                  <a:xfrm>
                    <a:off x="8356813" y="1074288"/>
                    <a:ext cx="351900" cy="351900"/>
                  </a:xfrm>
                  <a:prstGeom prst="ellipse">
                    <a:avLst/>
                  </a:prstGeom>
                  <a:noFill/>
                  <a:ln cap="flat" cmpd="sng" w="9525">
                    <a:solidFill>
                      <a:schemeClr val="accen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24"/>
                  <p:cNvSpPr/>
                  <p:nvPr/>
                </p:nvSpPr>
                <p:spPr>
                  <a:xfrm>
                    <a:off x="8406497" y="1123972"/>
                    <a:ext cx="252600" cy="25260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900FF">
                          <a:alpha val="46274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_1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25"/>
          <p:cNvGrpSpPr/>
          <p:nvPr/>
        </p:nvGrpSpPr>
        <p:grpSpPr>
          <a:xfrm>
            <a:off x="4582519" y="2433469"/>
            <a:ext cx="5022035" cy="4764449"/>
            <a:chOff x="4571994" y="2268219"/>
            <a:chExt cx="5022035" cy="4764449"/>
          </a:xfrm>
        </p:grpSpPr>
        <p:pic>
          <p:nvPicPr>
            <p:cNvPr id="1049" name="Google Shape;1049;p25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flipH="1">
              <a:off x="5978271" y="3376950"/>
              <a:ext cx="3615750" cy="27596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0" name="Google Shape;1050;p25"/>
            <p:cNvGrpSpPr/>
            <p:nvPr/>
          </p:nvGrpSpPr>
          <p:grpSpPr>
            <a:xfrm rot="10800000">
              <a:off x="4571994" y="2268219"/>
              <a:ext cx="5022035" cy="4764449"/>
              <a:chOff x="-494405" y="-1584825"/>
              <a:chExt cx="4397193" cy="4171657"/>
            </a:xfrm>
          </p:grpSpPr>
          <p:grpSp>
            <p:nvGrpSpPr>
              <p:cNvPr id="1051" name="Google Shape;1051;p25"/>
              <p:cNvGrpSpPr/>
              <p:nvPr/>
            </p:nvGrpSpPr>
            <p:grpSpPr>
              <a:xfrm>
                <a:off x="245875" y="-51824"/>
                <a:ext cx="208200" cy="1824700"/>
                <a:chOff x="1040050" y="3812126"/>
                <a:chExt cx="208200" cy="1824700"/>
              </a:xfrm>
            </p:grpSpPr>
            <p:sp>
              <p:nvSpPr>
                <p:cNvPr id="1052" name="Google Shape;1052;p25"/>
                <p:cNvSpPr/>
                <p:nvPr/>
              </p:nvSpPr>
              <p:spPr>
                <a:xfrm>
                  <a:off x="1040050" y="3812126"/>
                  <a:ext cx="12550" cy="1824700"/>
                </a:xfrm>
                <a:custGeom>
                  <a:rect b="b" l="l" r="r" t="t"/>
                  <a:pathLst>
                    <a:path extrusionOk="0" h="27731" w="306">
                      <a:moveTo>
                        <a:pt x="1" y="1"/>
                      </a:moveTo>
                      <a:lnTo>
                        <a:pt x="1" y="27730"/>
                      </a:lnTo>
                      <a:lnTo>
                        <a:pt x="305" y="27730"/>
                      </a:lnTo>
                      <a:lnTo>
                        <a:pt x="30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25"/>
                <p:cNvSpPr/>
                <p:nvPr/>
              </p:nvSpPr>
              <p:spPr>
                <a:xfrm>
                  <a:off x="1235741" y="3812126"/>
                  <a:ext cx="12509" cy="1824700"/>
                </a:xfrm>
                <a:custGeom>
                  <a:rect b="b" l="l" r="r" t="t"/>
                  <a:pathLst>
                    <a:path extrusionOk="0" h="27731" w="305">
                      <a:moveTo>
                        <a:pt x="0" y="1"/>
                      </a:moveTo>
                      <a:lnTo>
                        <a:pt x="0" y="27730"/>
                      </a:lnTo>
                      <a:lnTo>
                        <a:pt x="305" y="27730"/>
                      </a:lnTo>
                      <a:lnTo>
                        <a:pt x="30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4" name="Google Shape;1054;p25"/>
              <p:cNvGrpSpPr/>
              <p:nvPr/>
            </p:nvGrpSpPr>
            <p:grpSpPr>
              <a:xfrm rot="-8100000">
                <a:off x="540898" y="-1172741"/>
                <a:ext cx="2552124" cy="3347490"/>
                <a:chOff x="2976325" y="908175"/>
                <a:chExt cx="4028179" cy="5283555"/>
              </a:xfrm>
            </p:grpSpPr>
            <p:sp>
              <p:nvSpPr>
                <p:cNvPr id="1055" name="Google Shape;1055;p25"/>
                <p:cNvSpPr/>
                <p:nvPr/>
              </p:nvSpPr>
              <p:spPr>
                <a:xfrm>
                  <a:off x="2976325" y="930036"/>
                  <a:ext cx="4006263" cy="4749291"/>
                </a:xfrm>
                <a:custGeom>
                  <a:rect b="b" l="l" r="r" t="t"/>
                  <a:pathLst>
                    <a:path extrusionOk="0" h="115794" w="97678">
                      <a:moveTo>
                        <a:pt x="97449" y="0"/>
                      </a:moveTo>
                      <a:lnTo>
                        <a:pt x="76805" y="20645"/>
                      </a:lnTo>
                      <a:lnTo>
                        <a:pt x="76744" y="20691"/>
                      </a:lnTo>
                      <a:lnTo>
                        <a:pt x="76744" y="35927"/>
                      </a:lnTo>
                      <a:lnTo>
                        <a:pt x="63107" y="49563"/>
                      </a:lnTo>
                      <a:lnTo>
                        <a:pt x="63077" y="49608"/>
                      </a:lnTo>
                      <a:lnTo>
                        <a:pt x="63077" y="56571"/>
                      </a:lnTo>
                      <a:lnTo>
                        <a:pt x="61005" y="58659"/>
                      </a:lnTo>
                      <a:lnTo>
                        <a:pt x="61005" y="62407"/>
                      </a:lnTo>
                      <a:lnTo>
                        <a:pt x="52473" y="70939"/>
                      </a:lnTo>
                      <a:lnTo>
                        <a:pt x="52412" y="70969"/>
                      </a:lnTo>
                      <a:lnTo>
                        <a:pt x="52412" y="78541"/>
                      </a:lnTo>
                      <a:lnTo>
                        <a:pt x="46912" y="84057"/>
                      </a:lnTo>
                      <a:lnTo>
                        <a:pt x="46912" y="89633"/>
                      </a:lnTo>
                      <a:lnTo>
                        <a:pt x="33123" y="103406"/>
                      </a:lnTo>
                      <a:lnTo>
                        <a:pt x="12174" y="103406"/>
                      </a:lnTo>
                      <a:lnTo>
                        <a:pt x="0" y="115565"/>
                      </a:lnTo>
                      <a:lnTo>
                        <a:pt x="229" y="115793"/>
                      </a:lnTo>
                      <a:lnTo>
                        <a:pt x="12280" y="103711"/>
                      </a:lnTo>
                      <a:lnTo>
                        <a:pt x="33245" y="103711"/>
                      </a:lnTo>
                      <a:lnTo>
                        <a:pt x="47155" y="89801"/>
                      </a:lnTo>
                      <a:lnTo>
                        <a:pt x="47216" y="89770"/>
                      </a:lnTo>
                      <a:lnTo>
                        <a:pt x="47216" y="84179"/>
                      </a:lnTo>
                      <a:lnTo>
                        <a:pt x="52732" y="78663"/>
                      </a:lnTo>
                      <a:lnTo>
                        <a:pt x="52732" y="71106"/>
                      </a:lnTo>
                      <a:lnTo>
                        <a:pt x="61264" y="62574"/>
                      </a:lnTo>
                      <a:lnTo>
                        <a:pt x="61310" y="62513"/>
                      </a:lnTo>
                      <a:lnTo>
                        <a:pt x="61310" y="58780"/>
                      </a:lnTo>
                      <a:lnTo>
                        <a:pt x="63382" y="56708"/>
                      </a:lnTo>
                      <a:lnTo>
                        <a:pt x="63382" y="49730"/>
                      </a:lnTo>
                      <a:lnTo>
                        <a:pt x="77018" y="36109"/>
                      </a:lnTo>
                      <a:lnTo>
                        <a:pt x="77048" y="36064"/>
                      </a:lnTo>
                      <a:lnTo>
                        <a:pt x="77048" y="20828"/>
                      </a:lnTo>
                      <a:lnTo>
                        <a:pt x="97678" y="198"/>
                      </a:lnTo>
                      <a:lnTo>
                        <a:pt x="9744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25"/>
                <p:cNvSpPr/>
                <p:nvPr/>
              </p:nvSpPr>
              <p:spPr>
                <a:xfrm>
                  <a:off x="3934943" y="908175"/>
                  <a:ext cx="2925190" cy="3057668"/>
                </a:xfrm>
                <a:custGeom>
                  <a:rect b="b" l="l" r="r" t="t"/>
                  <a:pathLst>
                    <a:path extrusionOk="0" h="74550" w="71320">
                      <a:moveTo>
                        <a:pt x="71091" y="0"/>
                      </a:moveTo>
                      <a:lnTo>
                        <a:pt x="59679" y="11397"/>
                      </a:lnTo>
                      <a:lnTo>
                        <a:pt x="54895" y="11397"/>
                      </a:lnTo>
                      <a:lnTo>
                        <a:pt x="41015" y="25307"/>
                      </a:lnTo>
                      <a:lnTo>
                        <a:pt x="40954" y="25337"/>
                      </a:lnTo>
                      <a:lnTo>
                        <a:pt x="40954" y="42325"/>
                      </a:lnTo>
                      <a:lnTo>
                        <a:pt x="31767" y="51528"/>
                      </a:lnTo>
                      <a:lnTo>
                        <a:pt x="31721" y="51574"/>
                      </a:lnTo>
                      <a:lnTo>
                        <a:pt x="31721" y="59237"/>
                      </a:lnTo>
                      <a:lnTo>
                        <a:pt x="22824" y="68135"/>
                      </a:lnTo>
                      <a:lnTo>
                        <a:pt x="6186" y="68135"/>
                      </a:lnTo>
                      <a:lnTo>
                        <a:pt x="0" y="74321"/>
                      </a:lnTo>
                      <a:lnTo>
                        <a:pt x="229" y="74549"/>
                      </a:lnTo>
                      <a:lnTo>
                        <a:pt x="6323" y="68455"/>
                      </a:lnTo>
                      <a:lnTo>
                        <a:pt x="22945" y="68455"/>
                      </a:lnTo>
                      <a:lnTo>
                        <a:pt x="31980" y="59420"/>
                      </a:lnTo>
                      <a:lnTo>
                        <a:pt x="32026" y="59374"/>
                      </a:lnTo>
                      <a:lnTo>
                        <a:pt x="32026" y="51695"/>
                      </a:lnTo>
                      <a:lnTo>
                        <a:pt x="41229" y="42508"/>
                      </a:lnTo>
                      <a:lnTo>
                        <a:pt x="41259" y="42463"/>
                      </a:lnTo>
                      <a:lnTo>
                        <a:pt x="41259" y="25475"/>
                      </a:lnTo>
                      <a:lnTo>
                        <a:pt x="55032" y="11732"/>
                      </a:lnTo>
                      <a:lnTo>
                        <a:pt x="59786" y="11732"/>
                      </a:lnTo>
                      <a:lnTo>
                        <a:pt x="71320" y="213"/>
                      </a:lnTo>
                      <a:lnTo>
                        <a:pt x="7109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25"/>
                <p:cNvSpPr/>
                <p:nvPr/>
              </p:nvSpPr>
              <p:spPr>
                <a:xfrm>
                  <a:off x="3851189" y="1072525"/>
                  <a:ext cx="3153315" cy="5119205"/>
                </a:xfrm>
                <a:custGeom>
                  <a:rect b="b" l="l" r="r" t="t"/>
                  <a:pathLst>
                    <a:path extrusionOk="0" h="124813" w="76882">
                      <a:moveTo>
                        <a:pt x="76668" y="0"/>
                      </a:moveTo>
                      <a:lnTo>
                        <a:pt x="63260" y="13408"/>
                      </a:lnTo>
                      <a:cubicBezTo>
                        <a:pt x="62879" y="13789"/>
                        <a:pt x="62879" y="14398"/>
                        <a:pt x="63260" y="14779"/>
                      </a:cubicBezTo>
                      <a:lnTo>
                        <a:pt x="69857" y="21376"/>
                      </a:lnTo>
                      <a:cubicBezTo>
                        <a:pt x="70116" y="21620"/>
                        <a:pt x="70116" y="22046"/>
                        <a:pt x="69857" y="22305"/>
                      </a:cubicBezTo>
                      <a:lnTo>
                        <a:pt x="46546" y="45616"/>
                      </a:lnTo>
                      <a:cubicBezTo>
                        <a:pt x="46417" y="45738"/>
                        <a:pt x="46245" y="45799"/>
                        <a:pt x="46074" y="45799"/>
                      </a:cubicBezTo>
                      <a:cubicBezTo>
                        <a:pt x="45903" y="45799"/>
                        <a:pt x="45731" y="45738"/>
                        <a:pt x="45602" y="45616"/>
                      </a:cubicBezTo>
                      <a:lnTo>
                        <a:pt x="39020" y="39019"/>
                      </a:lnTo>
                      <a:cubicBezTo>
                        <a:pt x="38822" y="38836"/>
                        <a:pt x="38593" y="38745"/>
                        <a:pt x="38334" y="38745"/>
                      </a:cubicBezTo>
                      <a:cubicBezTo>
                        <a:pt x="38060" y="38745"/>
                        <a:pt x="37831" y="38836"/>
                        <a:pt x="37649" y="39019"/>
                      </a:cubicBezTo>
                      <a:lnTo>
                        <a:pt x="23357" y="53311"/>
                      </a:lnTo>
                      <a:cubicBezTo>
                        <a:pt x="22976" y="53691"/>
                        <a:pt x="22976" y="54301"/>
                        <a:pt x="23357" y="54682"/>
                      </a:cubicBezTo>
                      <a:lnTo>
                        <a:pt x="40833" y="72142"/>
                      </a:lnTo>
                      <a:cubicBezTo>
                        <a:pt x="40939" y="72279"/>
                        <a:pt x="41016" y="72432"/>
                        <a:pt x="41016" y="72614"/>
                      </a:cubicBezTo>
                      <a:cubicBezTo>
                        <a:pt x="41016" y="72812"/>
                        <a:pt x="40955" y="72965"/>
                        <a:pt x="40833" y="73102"/>
                      </a:cubicBezTo>
                      <a:lnTo>
                        <a:pt x="27090" y="86830"/>
                      </a:lnTo>
                      <a:cubicBezTo>
                        <a:pt x="26907" y="87028"/>
                        <a:pt x="26816" y="87256"/>
                        <a:pt x="26816" y="87515"/>
                      </a:cubicBezTo>
                      <a:lnTo>
                        <a:pt x="26816" y="96276"/>
                      </a:lnTo>
                      <a:cubicBezTo>
                        <a:pt x="26816" y="96459"/>
                        <a:pt x="26755" y="96611"/>
                        <a:pt x="26618" y="96748"/>
                      </a:cubicBezTo>
                      <a:lnTo>
                        <a:pt x="13225" y="110140"/>
                      </a:lnTo>
                      <a:cubicBezTo>
                        <a:pt x="13103" y="110270"/>
                        <a:pt x="12940" y="110335"/>
                        <a:pt x="12772" y="110335"/>
                      </a:cubicBezTo>
                      <a:cubicBezTo>
                        <a:pt x="12604" y="110335"/>
                        <a:pt x="12433" y="110270"/>
                        <a:pt x="12296" y="110140"/>
                      </a:cubicBezTo>
                      <a:lnTo>
                        <a:pt x="7618" y="105448"/>
                      </a:lnTo>
                      <a:cubicBezTo>
                        <a:pt x="7428" y="105257"/>
                        <a:pt x="7180" y="105162"/>
                        <a:pt x="6933" y="105162"/>
                      </a:cubicBezTo>
                      <a:cubicBezTo>
                        <a:pt x="6685" y="105162"/>
                        <a:pt x="6438" y="105257"/>
                        <a:pt x="6247" y="105448"/>
                      </a:cubicBezTo>
                      <a:lnTo>
                        <a:pt x="381" y="111314"/>
                      </a:lnTo>
                      <a:cubicBezTo>
                        <a:pt x="1" y="111695"/>
                        <a:pt x="1" y="112304"/>
                        <a:pt x="381" y="112685"/>
                      </a:cubicBezTo>
                      <a:lnTo>
                        <a:pt x="5059" y="117378"/>
                      </a:lnTo>
                      <a:cubicBezTo>
                        <a:pt x="5181" y="117515"/>
                        <a:pt x="5257" y="117667"/>
                        <a:pt x="5257" y="117850"/>
                      </a:cubicBezTo>
                      <a:cubicBezTo>
                        <a:pt x="5257" y="118048"/>
                        <a:pt x="5196" y="118200"/>
                        <a:pt x="5059" y="118322"/>
                      </a:cubicBezTo>
                      <a:lnTo>
                        <a:pt x="3231" y="120150"/>
                      </a:lnTo>
                      <a:cubicBezTo>
                        <a:pt x="2850" y="120531"/>
                        <a:pt x="2850" y="121141"/>
                        <a:pt x="3231" y="121522"/>
                      </a:cubicBezTo>
                      <a:lnTo>
                        <a:pt x="5059" y="123365"/>
                      </a:lnTo>
                      <a:cubicBezTo>
                        <a:pt x="5333" y="123609"/>
                        <a:pt x="5333" y="124020"/>
                        <a:pt x="5059" y="124295"/>
                      </a:cubicBezTo>
                      <a:cubicBezTo>
                        <a:pt x="4914" y="124432"/>
                        <a:pt x="4754" y="124489"/>
                        <a:pt x="4602" y="124489"/>
                      </a:cubicBezTo>
                      <a:cubicBezTo>
                        <a:pt x="4449" y="124489"/>
                        <a:pt x="4305" y="124432"/>
                        <a:pt x="4190" y="124340"/>
                      </a:cubicBezTo>
                      <a:cubicBezTo>
                        <a:pt x="3962" y="124173"/>
                        <a:pt x="3825" y="123838"/>
                        <a:pt x="4038" y="123487"/>
                      </a:cubicBezTo>
                      <a:lnTo>
                        <a:pt x="3764" y="123335"/>
                      </a:lnTo>
                      <a:lnTo>
                        <a:pt x="3764" y="123335"/>
                      </a:lnTo>
                      <a:cubicBezTo>
                        <a:pt x="3459" y="123838"/>
                        <a:pt x="3672" y="124356"/>
                        <a:pt x="3992" y="124599"/>
                      </a:cubicBezTo>
                      <a:cubicBezTo>
                        <a:pt x="4175" y="124736"/>
                        <a:pt x="4373" y="124813"/>
                        <a:pt x="4602" y="124813"/>
                      </a:cubicBezTo>
                      <a:cubicBezTo>
                        <a:pt x="4830" y="124813"/>
                        <a:pt x="5059" y="124736"/>
                        <a:pt x="5272" y="124477"/>
                      </a:cubicBezTo>
                      <a:cubicBezTo>
                        <a:pt x="5455" y="124295"/>
                        <a:pt x="5562" y="124066"/>
                        <a:pt x="5562" y="123792"/>
                      </a:cubicBezTo>
                      <a:cubicBezTo>
                        <a:pt x="5562" y="123533"/>
                        <a:pt x="5455" y="123304"/>
                        <a:pt x="5272" y="123106"/>
                      </a:cubicBezTo>
                      <a:lnTo>
                        <a:pt x="3444" y="121278"/>
                      </a:lnTo>
                      <a:cubicBezTo>
                        <a:pt x="3170" y="121034"/>
                        <a:pt x="3170" y="120623"/>
                        <a:pt x="3444" y="120349"/>
                      </a:cubicBezTo>
                      <a:lnTo>
                        <a:pt x="5272" y="118520"/>
                      </a:lnTo>
                      <a:cubicBezTo>
                        <a:pt x="5455" y="118337"/>
                        <a:pt x="5562" y="118094"/>
                        <a:pt x="5562" y="117835"/>
                      </a:cubicBezTo>
                      <a:cubicBezTo>
                        <a:pt x="5562" y="117576"/>
                        <a:pt x="5455" y="117332"/>
                        <a:pt x="5272" y="117149"/>
                      </a:cubicBezTo>
                      <a:lnTo>
                        <a:pt x="579" y="112456"/>
                      </a:lnTo>
                      <a:cubicBezTo>
                        <a:pt x="320" y="112213"/>
                        <a:pt x="320" y="111801"/>
                        <a:pt x="579" y="111527"/>
                      </a:cubicBezTo>
                      <a:lnTo>
                        <a:pt x="6445" y="105661"/>
                      </a:lnTo>
                      <a:cubicBezTo>
                        <a:pt x="6575" y="105532"/>
                        <a:pt x="6742" y="105467"/>
                        <a:pt x="6912" y="105467"/>
                      </a:cubicBezTo>
                      <a:cubicBezTo>
                        <a:pt x="7081" y="105467"/>
                        <a:pt x="7253" y="105532"/>
                        <a:pt x="7390" y="105661"/>
                      </a:cubicBezTo>
                      <a:lnTo>
                        <a:pt x="12067" y="110354"/>
                      </a:lnTo>
                      <a:cubicBezTo>
                        <a:pt x="12265" y="110537"/>
                        <a:pt x="12494" y="110643"/>
                        <a:pt x="12753" y="110643"/>
                      </a:cubicBezTo>
                      <a:cubicBezTo>
                        <a:pt x="13027" y="110643"/>
                        <a:pt x="13256" y="110537"/>
                        <a:pt x="13439" y="110354"/>
                      </a:cubicBezTo>
                      <a:lnTo>
                        <a:pt x="26831" y="96961"/>
                      </a:lnTo>
                      <a:cubicBezTo>
                        <a:pt x="27014" y="96779"/>
                        <a:pt x="27120" y="96550"/>
                        <a:pt x="27120" y="96276"/>
                      </a:cubicBezTo>
                      <a:lnTo>
                        <a:pt x="27120" y="87469"/>
                      </a:lnTo>
                      <a:cubicBezTo>
                        <a:pt x="27120" y="87287"/>
                        <a:pt x="27166" y="87134"/>
                        <a:pt x="27303" y="86997"/>
                      </a:cubicBezTo>
                      <a:lnTo>
                        <a:pt x="41031" y="73270"/>
                      </a:lnTo>
                      <a:cubicBezTo>
                        <a:pt x="41412" y="72889"/>
                        <a:pt x="41412" y="72279"/>
                        <a:pt x="41031" y="71898"/>
                      </a:cubicBezTo>
                      <a:lnTo>
                        <a:pt x="23571" y="54438"/>
                      </a:lnTo>
                      <a:cubicBezTo>
                        <a:pt x="23312" y="54194"/>
                        <a:pt x="23312" y="53768"/>
                        <a:pt x="23571" y="53509"/>
                      </a:cubicBezTo>
                      <a:lnTo>
                        <a:pt x="37862" y="39217"/>
                      </a:lnTo>
                      <a:cubicBezTo>
                        <a:pt x="37984" y="39095"/>
                        <a:pt x="38155" y="39035"/>
                        <a:pt x="38327" y="39035"/>
                      </a:cubicBezTo>
                      <a:cubicBezTo>
                        <a:pt x="38498" y="39035"/>
                        <a:pt x="38669" y="39095"/>
                        <a:pt x="38791" y="39217"/>
                      </a:cubicBezTo>
                      <a:lnTo>
                        <a:pt x="45373" y="45830"/>
                      </a:lnTo>
                      <a:cubicBezTo>
                        <a:pt x="45571" y="46013"/>
                        <a:pt x="45800" y="46119"/>
                        <a:pt x="46059" y="46119"/>
                      </a:cubicBezTo>
                      <a:cubicBezTo>
                        <a:pt x="46333" y="46119"/>
                        <a:pt x="46562" y="46013"/>
                        <a:pt x="46744" y="45830"/>
                      </a:cubicBezTo>
                      <a:lnTo>
                        <a:pt x="70055" y="22519"/>
                      </a:lnTo>
                      <a:cubicBezTo>
                        <a:pt x="70436" y="22138"/>
                        <a:pt x="70436" y="21528"/>
                        <a:pt x="70055" y="21148"/>
                      </a:cubicBezTo>
                      <a:lnTo>
                        <a:pt x="63473" y="14550"/>
                      </a:lnTo>
                      <a:cubicBezTo>
                        <a:pt x="63199" y="14307"/>
                        <a:pt x="63199" y="13895"/>
                        <a:pt x="63473" y="13621"/>
                      </a:cubicBezTo>
                      <a:lnTo>
                        <a:pt x="76881" y="213"/>
                      </a:lnTo>
                      <a:lnTo>
                        <a:pt x="7666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8" name="Google Shape;1058;p25"/>
              <p:cNvGrpSpPr/>
              <p:nvPr/>
            </p:nvGrpSpPr>
            <p:grpSpPr>
              <a:xfrm>
                <a:off x="-1" y="621223"/>
                <a:ext cx="699940" cy="478601"/>
                <a:chOff x="39723" y="4349021"/>
                <a:chExt cx="1061964" cy="726143"/>
              </a:xfrm>
            </p:grpSpPr>
            <p:grpSp>
              <p:nvGrpSpPr>
                <p:cNvPr id="1059" name="Google Shape;1059;p25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060" name="Google Shape;1060;p25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061" name="Google Shape;1061;p25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062" name="Google Shape;1062;p25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3" name="Google Shape;1063;p25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4" name="Google Shape;1064;p25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5" name="Google Shape;1065;p25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6" name="Google Shape;1066;p25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067" name="Google Shape;1067;p25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8" name="Google Shape;1068;p25"/>
              <p:cNvGrpSpPr/>
              <p:nvPr/>
            </p:nvGrpSpPr>
            <p:grpSpPr>
              <a:xfrm>
                <a:off x="955673" y="11"/>
                <a:ext cx="592576" cy="405260"/>
                <a:chOff x="39723" y="4349021"/>
                <a:chExt cx="1061964" cy="726143"/>
              </a:xfrm>
            </p:grpSpPr>
            <p:grpSp>
              <p:nvGrpSpPr>
                <p:cNvPr id="1069" name="Google Shape;1069;p25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070" name="Google Shape;1070;p25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071" name="Google Shape;1071;p25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072" name="Google Shape;1072;p25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3" name="Google Shape;1073;p25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4" name="Google Shape;1074;p25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5" name="Google Shape;1075;p25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6" name="Google Shape;1076;p25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077" name="Google Shape;1077;p25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8" name="Google Shape;1078;p25"/>
              <p:cNvGrpSpPr/>
              <p:nvPr/>
            </p:nvGrpSpPr>
            <p:grpSpPr>
              <a:xfrm>
                <a:off x="441574" y="-36652"/>
                <a:ext cx="699940" cy="478601"/>
                <a:chOff x="39723" y="4349021"/>
                <a:chExt cx="1061964" cy="726143"/>
              </a:xfrm>
            </p:grpSpPr>
            <p:grpSp>
              <p:nvGrpSpPr>
                <p:cNvPr id="1079" name="Google Shape;1079;p25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080" name="Google Shape;1080;p25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081" name="Google Shape;1081;p25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082" name="Google Shape;1082;p25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3" name="Google Shape;1083;p25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4" name="Google Shape;1084;p25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5" name="Google Shape;1085;p25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6" name="Google Shape;1086;p25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087" name="Google Shape;1087;p25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8" name="Google Shape;1088;p25"/>
              <p:cNvGrpSpPr/>
              <p:nvPr/>
            </p:nvGrpSpPr>
            <p:grpSpPr>
              <a:xfrm>
                <a:off x="-494405" y="-252396"/>
                <a:ext cx="1741563" cy="1288563"/>
                <a:chOff x="-494405" y="-252396"/>
                <a:chExt cx="1741563" cy="1288563"/>
              </a:xfrm>
            </p:grpSpPr>
            <p:sp>
              <p:nvSpPr>
                <p:cNvPr id="1089" name="Google Shape;1089;p25"/>
                <p:cNvSpPr/>
                <p:nvPr/>
              </p:nvSpPr>
              <p:spPr>
                <a:xfrm rot="2700000">
                  <a:off x="137431" y="-53821"/>
                  <a:ext cx="930891" cy="891412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25"/>
                <p:cNvSpPr/>
                <p:nvPr/>
              </p:nvSpPr>
              <p:spPr>
                <a:xfrm rot="2700000">
                  <a:off x="-315569" y="-53821"/>
                  <a:ext cx="930891" cy="891412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1" name="Google Shape;1091;p25"/>
            <p:cNvGrpSpPr/>
            <p:nvPr/>
          </p:nvGrpSpPr>
          <p:grpSpPr>
            <a:xfrm>
              <a:off x="5643425" y="4968525"/>
              <a:ext cx="439200" cy="439100"/>
              <a:chOff x="1101075" y="2142375"/>
              <a:chExt cx="439200" cy="439100"/>
            </a:xfrm>
          </p:grpSpPr>
          <p:sp>
            <p:nvSpPr>
              <p:cNvPr id="1092" name="Google Shape;1092;p25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94" name="Google Shape;1094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95" name="Google Shape;1095;p25"/>
          <p:cNvSpPr txBox="1"/>
          <p:nvPr>
            <p:ph idx="1" type="body"/>
          </p:nvPr>
        </p:nvSpPr>
        <p:spPr>
          <a:xfrm>
            <a:off x="720000" y="1139550"/>
            <a:ext cx="42909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191919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96" name="Google Shape;1096;p25"/>
          <p:cNvSpPr txBox="1"/>
          <p:nvPr>
            <p:ph idx="2" type="body"/>
          </p:nvPr>
        </p:nvSpPr>
        <p:spPr>
          <a:xfrm>
            <a:off x="5249025" y="1139550"/>
            <a:ext cx="31749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191919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097" name="Google Shape;1097;p25"/>
          <p:cNvGrpSpPr/>
          <p:nvPr/>
        </p:nvGrpSpPr>
        <p:grpSpPr>
          <a:xfrm>
            <a:off x="-913828" y="-2335097"/>
            <a:ext cx="5022160" cy="4764814"/>
            <a:chOff x="-837628" y="-2258897"/>
            <a:chExt cx="5022160" cy="4764814"/>
          </a:xfrm>
        </p:grpSpPr>
        <p:grpSp>
          <p:nvGrpSpPr>
            <p:cNvPr id="1098" name="Google Shape;1098;p25"/>
            <p:cNvGrpSpPr/>
            <p:nvPr/>
          </p:nvGrpSpPr>
          <p:grpSpPr>
            <a:xfrm>
              <a:off x="-837628" y="-736613"/>
              <a:ext cx="1989039" cy="1471668"/>
              <a:chOff x="-494405" y="-252396"/>
              <a:chExt cx="1741563" cy="1288563"/>
            </a:xfrm>
          </p:grpSpPr>
          <p:sp>
            <p:nvSpPr>
              <p:cNvPr id="1099" name="Google Shape;1099;p25"/>
              <p:cNvSpPr/>
              <p:nvPr/>
            </p:nvSpPr>
            <p:spPr>
              <a:xfrm rot="2700000">
                <a:off x="137431" y="-53821"/>
                <a:ext cx="930891" cy="891412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8000">
                    <a:schemeClr val="lt1"/>
                  </a:gs>
                  <a:gs pos="56000">
                    <a:srgbClr val="FFFFFF">
                      <a:alpha val="0"/>
                    </a:srgbClr>
                  </a:gs>
                  <a:gs pos="74000">
                    <a:schemeClr val="lt1"/>
                  </a:gs>
                  <a:gs pos="100000">
                    <a:srgbClr val="0C0A9E">
                      <a:alpha val="20000"/>
                    </a:srgbClr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 rot="2700000">
                <a:off x="-315569" y="-53821"/>
                <a:ext cx="930891" cy="891412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8000">
                    <a:schemeClr val="lt1"/>
                  </a:gs>
                  <a:gs pos="56000">
                    <a:srgbClr val="FFFFFF">
                      <a:alpha val="0"/>
                    </a:srgbClr>
                  </a:gs>
                  <a:gs pos="74000">
                    <a:schemeClr val="lt1"/>
                  </a:gs>
                  <a:gs pos="100000">
                    <a:srgbClr val="0C0A9E">
                      <a:alpha val="20000"/>
                    </a:srgbClr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25"/>
            <p:cNvGrpSpPr/>
            <p:nvPr/>
          </p:nvGrpSpPr>
          <p:grpSpPr>
            <a:xfrm rot="-8100000">
              <a:off x="344623" y="-1788220"/>
              <a:ext cx="2915004" cy="3823461"/>
              <a:chOff x="2976325" y="908175"/>
              <a:chExt cx="4028179" cy="5283555"/>
            </a:xfrm>
          </p:grpSpPr>
          <p:sp>
            <p:nvSpPr>
              <p:cNvPr id="1102" name="Google Shape;1102;p25"/>
              <p:cNvSpPr/>
              <p:nvPr/>
            </p:nvSpPr>
            <p:spPr>
              <a:xfrm>
                <a:off x="2976325" y="930036"/>
                <a:ext cx="4006263" cy="4749291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5"/>
              <p:cNvSpPr/>
              <p:nvPr/>
            </p:nvSpPr>
            <p:spPr>
              <a:xfrm>
                <a:off x="3934943" y="908175"/>
                <a:ext cx="2925190" cy="3057668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3851189" y="1072525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5" name="Google Shape;1105;p25"/>
            <p:cNvGrpSpPr/>
            <p:nvPr/>
          </p:nvGrpSpPr>
          <p:grpSpPr>
            <a:xfrm>
              <a:off x="-272968" y="261330"/>
              <a:ext cx="799446" cy="546640"/>
              <a:chOff x="39723" y="4349021"/>
              <a:chExt cx="1061964" cy="726143"/>
            </a:xfrm>
          </p:grpSpPr>
          <p:grpSp>
            <p:nvGrpSpPr>
              <p:cNvPr id="1106" name="Google Shape;1106;p25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1107" name="Google Shape;1107;p25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8" name="Google Shape;1108;p25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1109" name="Google Shape;1109;p25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0" name="Google Shape;1110;p25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1" name="Google Shape;1111;p25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2" name="Google Shape;1112;p25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3" name="Google Shape;1113;p25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114" name="Google Shape;1114;p25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5" name="Google Shape;1115;p25"/>
          <p:cNvGrpSpPr/>
          <p:nvPr/>
        </p:nvGrpSpPr>
        <p:grpSpPr>
          <a:xfrm>
            <a:off x="-224248" y="3297090"/>
            <a:ext cx="605803" cy="2417785"/>
            <a:chOff x="-224248" y="3297090"/>
            <a:chExt cx="605803" cy="2417785"/>
          </a:xfrm>
        </p:grpSpPr>
        <p:grpSp>
          <p:nvGrpSpPr>
            <p:cNvPr id="1116" name="Google Shape;1116;p25"/>
            <p:cNvGrpSpPr/>
            <p:nvPr/>
          </p:nvGrpSpPr>
          <p:grpSpPr>
            <a:xfrm>
              <a:off x="143770" y="3630885"/>
              <a:ext cx="237785" cy="2083990"/>
              <a:chOff x="1040050" y="3812126"/>
              <a:chExt cx="208200" cy="1824700"/>
            </a:xfrm>
          </p:grpSpPr>
          <p:sp>
            <p:nvSpPr>
              <p:cNvPr id="1117" name="Google Shape;1117;p25"/>
              <p:cNvSpPr/>
              <p:nvPr/>
            </p:nvSpPr>
            <p:spPr>
              <a:xfrm>
                <a:off x="1040050" y="3812126"/>
                <a:ext cx="12550" cy="1824700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5"/>
              <p:cNvSpPr/>
              <p:nvPr/>
            </p:nvSpPr>
            <p:spPr>
              <a:xfrm>
                <a:off x="1235741" y="3812126"/>
                <a:ext cx="12509" cy="1824700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25"/>
            <p:cNvGrpSpPr/>
            <p:nvPr/>
          </p:nvGrpSpPr>
          <p:grpSpPr>
            <a:xfrm rot="10800000">
              <a:off x="-224248" y="3297090"/>
              <a:ext cx="439200" cy="439100"/>
              <a:chOff x="1101075" y="2142375"/>
              <a:chExt cx="439200" cy="439100"/>
            </a:xfrm>
          </p:grpSpPr>
          <p:sp>
            <p:nvSpPr>
              <p:cNvPr id="1120" name="Google Shape;1120;p25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2" name="Google Shape;1122;p25"/>
          <p:cNvGrpSpPr/>
          <p:nvPr/>
        </p:nvGrpSpPr>
        <p:grpSpPr>
          <a:xfrm>
            <a:off x="3585480" y="-1456810"/>
            <a:ext cx="3681466" cy="2759625"/>
            <a:chOff x="3585480" y="-1380610"/>
            <a:chExt cx="3681466" cy="2759625"/>
          </a:xfrm>
        </p:grpSpPr>
        <p:pic>
          <p:nvPicPr>
            <p:cNvPr id="1123" name="Google Shape;1123;p25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flipH="1" rot="10800000">
              <a:off x="3585480" y="-1380610"/>
              <a:ext cx="3615750" cy="27596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4" name="Google Shape;1124;p25"/>
            <p:cNvGrpSpPr/>
            <p:nvPr/>
          </p:nvGrpSpPr>
          <p:grpSpPr>
            <a:xfrm>
              <a:off x="6590156" y="-232440"/>
              <a:ext cx="676790" cy="462843"/>
              <a:chOff x="39723" y="4349021"/>
              <a:chExt cx="1061964" cy="726143"/>
            </a:xfrm>
          </p:grpSpPr>
          <p:grpSp>
            <p:nvGrpSpPr>
              <p:cNvPr id="1125" name="Google Shape;1125;p25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1126" name="Google Shape;1126;p25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27" name="Google Shape;1127;p25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1128" name="Google Shape;1128;p25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9" name="Google Shape;1129;p25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0" name="Google Shape;1130;p25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1" name="Google Shape;1131;p25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2" name="Google Shape;1132;p25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133" name="Google Shape;1133;p25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4" name="Google Shape;1134;p25"/>
            <p:cNvGrpSpPr/>
            <p:nvPr/>
          </p:nvGrpSpPr>
          <p:grpSpPr>
            <a:xfrm>
              <a:off x="6003005" y="-274104"/>
              <a:ext cx="799446" cy="546640"/>
              <a:chOff x="39723" y="4349021"/>
              <a:chExt cx="1061964" cy="726143"/>
            </a:xfrm>
          </p:grpSpPr>
          <p:grpSp>
            <p:nvGrpSpPr>
              <p:cNvPr id="1135" name="Google Shape;1135;p25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1136" name="Google Shape;1136;p25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37" name="Google Shape;1137;p25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1138" name="Google Shape;1138;p25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9" name="Google Shape;1139;p25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0" name="Google Shape;1140;p25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1" name="Google Shape;1141;p25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2" name="Google Shape;1142;p25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143" name="Google Shape;1143;p25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6" name="Google Shape;1146;p26"/>
          <p:cNvSpPr txBox="1"/>
          <p:nvPr>
            <p:ph idx="1" type="subTitle"/>
          </p:nvPr>
        </p:nvSpPr>
        <p:spPr>
          <a:xfrm>
            <a:off x="713225" y="2041525"/>
            <a:ext cx="55785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47" name="Google Shape;1147;p26"/>
          <p:cNvSpPr txBox="1"/>
          <p:nvPr>
            <p:ph idx="2" type="subTitle"/>
          </p:nvPr>
        </p:nvSpPr>
        <p:spPr>
          <a:xfrm>
            <a:off x="713225" y="3366650"/>
            <a:ext cx="55785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48" name="Google Shape;1148;p26"/>
          <p:cNvSpPr txBox="1"/>
          <p:nvPr>
            <p:ph idx="3" type="subTitle"/>
          </p:nvPr>
        </p:nvSpPr>
        <p:spPr>
          <a:xfrm>
            <a:off x="713225" y="1679400"/>
            <a:ext cx="55785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49" name="Google Shape;1149;p26"/>
          <p:cNvSpPr txBox="1"/>
          <p:nvPr>
            <p:ph idx="4" type="subTitle"/>
          </p:nvPr>
        </p:nvSpPr>
        <p:spPr>
          <a:xfrm>
            <a:off x="713225" y="3040550"/>
            <a:ext cx="55785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1150" name="Google Shape;1150;p26"/>
          <p:cNvGrpSpPr/>
          <p:nvPr/>
        </p:nvGrpSpPr>
        <p:grpSpPr>
          <a:xfrm flipH="1" rot="-5400000">
            <a:off x="6239120" y="1032768"/>
            <a:ext cx="5022035" cy="4764449"/>
            <a:chOff x="4571994" y="2268219"/>
            <a:chExt cx="5022035" cy="4764449"/>
          </a:xfrm>
        </p:grpSpPr>
        <p:pic>
          <p:nvPicPr>
            <p:cNvPr id="1151" name="Google Shape;1151;p26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flipH="1">
              <a:off x="5978271" y="3376950"/>
              <a:ext cx="3615750" cy="27596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2" name="Google Shape;1152;p26"/>
            <p:cNvGrpSpPr/>
            <p:nvPr/>
          </p:nvGrpSpPr>
          <p:grpSpPr>
            <a:xfrm rot="10800000">
              <a:off x="4571994" y="2268219"/>
              <a:ext cx="5022035" cy="4764449"/>
              <a:chOff x="-494405" y="-1584825"/>
              <a:chExt cx="4397193" cy="4171657"/>
            </a:xfrm>
          </p:grpSpPr>
          <p:grpSp>
            <p:nvGrpSpPr>
              <p:cNvPr id="1153" name="Google Shape;1153;p26"/>
              <p:cNvGrpSpPr/>
              <p:nvPr/>
            </p:nvGrpSpPr>
            <p:grpSpPr>
              <a:xfrm>
                <a:off x="245875" y="-51824"/>
                <a:ext cx="208200" cy="1824700"/>
                <a:chOff x="1040050" y="3812126"/>
                <a:chExt cx="208200" cy="1824700"/>
              </a:xfrm>
            </p:grpSpPr>
            <p:sp>
              <p:nvSpPr>
                <p:cNvPr id="1154" name="Google Shape;1154;p26"/>
                <p:cNvSpPr/>
                <p:nvPr/>
              </p:nvSpPr>
              <p:spPr>
                <a:xfrm>
                  <a:off x="1040050" y="3812126"/>
                  <a:ext cx="12550" cy="1824700"/>
                </a:xfrm>
                <a:custGeom>
                  <a:rect b="b" l="l" r="r" t="t"/>
                  <a:pathLst>
                    <a:path extrusionOk="0" h="27731" w="306">
                      <a:moveTo>
                        <a:pt x="1" y="1"/>
                      </a:moveTo>
                      <a:lnTo>
                        <a:pt x="1" y="27730"/>
                      </a:lnTo>
                      <a:lnTo>
                        <a:pt x="305" y="27730"/>
                      </a:lnTo>
                      <a:lnTo>
                        <a:pt x="30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26"/>
                <p:cNvSpPr/>
                <p:nvPr/>
              </p:nvSpPr>
              <p:spPr>
                <a:xfrm>
                  <a:off x="1235741" y="3812126"/>
                  <a:ext cx="12509" cy="1824700"/>
                </a:xfrm>
                <a:custGeom>
                  <a:rect b="b" l="l" r="r" t="t"/>
                  <a:pathLst>
                    <a:path extrusionOk="0" h="27731" w="305">
                      <a:moveTo>
                        <a:pt x="0" y="1"/>
                      </a:moveTo>
                      <a:lnTo>
                        <a:pt x="0" y="27730"/>
                      </a:lnTo>
                      <a:lnTo>
                        <a:pt x="305" y="27730"/>
                      </a:lnTo>
                      <a:lnTo>
                        <a:pt x="30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56" name="Google Shape;1156;p26"/>
              <p:cNvGrpSpPr/>
              <p:nvPr/>
            </p:nvGrpSpPr>
            <p:grpSpPr>
              <a:xfrm rot="-8100000">
                <a:off x="540898" y="-1172741"/>
                <a:ext cx="2552124" cy="3347490"/>
                <a:chOff x="2976325" y="908175"/>
                <a:chExt cx="4028179" cy="5283555"/>
              </a:xfrm>
            </p:grpSpPr>
            <p:sp>
              <p:nvSpPr>
                <p:cNvPr id="1157" name="Google Shape;1157;p26"/>
                <p:cNvSpPr/>
                <p:nvPr/>
              </p:nvSpPr>
              <p:spPr>
                <a:xfrm>
                  <a:off x="2976325" y="930036"/>
                  <a:ext cx="4006263" cy="4749291"/>
                </a:xfrm>
                <a:custGeom>
                  <a:rect b="b" l="l" r="r" t="t"/>
                  <a:pathLst>
                    <a:path extrusionOk="0" h="115794" w="97678">
                      <a:moveTo>
                        <a:pt x="97449" y="0"/>
                      </a:moveTo>
                      <a:lnTo>
                        <a:pt x="76805" y="20645"/>
                      </a:lnTo>
                      <a:lnTo>
                        <a:pt x="76744" y="20691"/>
                      </a:lnTo>
                      <a:lnTo>
                        <a:pt x="76744" y="35927"/>
                      </a:lnTo>
                      <a:lnTo>
                        <a:pt x="63107" y="49563"/>
                      </a:lnTo>
                      <a:lnTo>
                        <a:pt x="63077" y="49608"/>
                      </a:lnTo>
                      <a:lnTo>
                        <a:pt x="63077" y="56571"/>
                      </a:lnTo>
                      <a:lnTo>
                        <a:pt x="61005" y="58659"/>
                      </a:lnTo>
                      <a:lnTo>
                        <a:pt x="61005" y="62407"/>
                      </a:lnTo>
                      <a:lnTo>
                        <a:pt x="52473" y="70939"/>
                      </a:lnTo>
                      <a:lnTo>
                        <a:pt x="52412" y="70969"/>
                      </a:lnTo>
                      <a:lnTo>
                        <a:pt x="52412" y="78541"/>
                      </a:lnTo>
                      <a:lnTo>
                        <a:pt x="46912" y="84057"/>
                      </a:lnTo>
                      <a:lnTo>
                        <a:pt x="46912" y="89633"/>
                      </a:lnTo>
                      <a:lnTo>
                        <a:pt x="33123" y="103406"/>
                      </a:lnTo>
                      <a:lnTo>
                        <a:pt x="12174" y="103406"/>
                      </a:lnTo>
                      <a:lnTo>
                        <a:pt x="0" y="115565"/>
                      </a:lnTo>
                      <a:lnTo>
                        <a:pt x="229" y="115793"/>
                      </a:lnTo>
                      <a:lnTo>
                        <a:pt x="12280" y="103711"/>
                      </a:lnTo>
                      <a:lnTo>
                        <a:pt x="33245" y="103711"/>
                      </a:lnTo>
                      <a:lnTo>
                        <a:pt x="47155" y="89801"/>
                      </a:lnTo>
                      <a:lnTo>
                        <a:pt x="47216" y="89770"/>
                      </a:lnTo>
                      <a:lnTo>
                        <a:pt x="47216" y="84179"/>
                      </a:lnTo>
                      <a:lnTo>
                        <a:pt x="52732" y="78663"/>
                      </a:lnTo>
                      <a:lnTo>
                        <a:pt x="52732" y="71106"/>
                      </a:lnTo>
                      <a:lnTo>
                        <a:pt x="61264" y="62574"/>
                      </a:lnTo>
                      <a:lnTo>
                        <a:pt x="61310" y="62513"/>
                      </a:lnTo>
                      <a:lnTo>
                        <a:pt x="61310" y="58780"/>
                      </a:lnTo>
                      <a:lnTo>
                        <a:pt x="63382" y="56708"/>
                      </a:lnTo>
                      <a:lnTo>
                        <a:pt x="63382" y="49730"/>
                      </a:lnTo>
                      <a:lnTo>
                        <a:pt x="77018" y="36109"/>
                      </a:lnTo>
                      <a:lnTo>
                        <a:pt x="77048" y="36064"/>
                      </a:lnTo>
                      <a:lnTo>
                        <a:pt x="77048" y="20828"/>
                      </a:lnTo>
                      <a:lnTo>
                        <a:pt x="97678" y="198"/>
                      </a:lnTo>
                      <a:lnTo>
                        <a:pt x="9744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26"/>
                <p:cNvSpPr/>
                <p:nvPr/>
              </p:nvSpPr>
              <p:spPr>
                <a:xfrm>
                  <a:off x="3934943" y="908175"/>
                  <a:ext cx="2925190" cy="3057668"/>
                </a:xfrm>
                <a:custGeom>
                  <a:rect b="b" l="l" r="r" t="t"/>
                  <a:pathLst>
                    <a:path extrusionOk="0" h="74550" w="71320">
                      <a:moveTo>
                        <a:pt x="71091" y="0"/>
                      </a:moveTo>
                      <a:lnTo>
                        <a:pt x="59679" y="11397"/>
                      </a:lnTo>
                      <a:lnTo>
                        <a:pt x="54895" y="11397"/>
                      </a:lnTo>
                      <a:lnTo>
                        <a:pt x="41015" y="25307"/>
                      </a:lnTo>
                      <a:lnTo>
                        <a:pt x="40954" y="25337"/>
                      </a:lnTo>
                      <a:lnTo>
                        <a:pt x="40954" y="42325"/>
                      </a:lnTo>
                      <a:lnTo>
                        <a:pt x="31767" y="51528"/>
                      </a:lnTo>
                      <a:lnTo>
                        <a:pt x="31721" y="51574"/>
                      </a:lnTo>
                      <a:lnTo>
                        <a:pt x="31721" y="59237"/>
                      </a:lnTo>
                      <a:lnTo>
                        <a:pt x="22824" y="68135"/>
                      </a:lnTo>
                      <a:lnTo>
                        <a:pt x="6186" y="68135"/>
                      </a:lnTo>
                      <a:lnTo>
                        <a:pt x="0" y="74321"/>
                      </a:lnTo>
                      <a:lnTo>
                        <a:pt x="229" y="74549"/>
                      </a:lnTo>
                      <a:lnTo>
                        <a:pt x="6323" y="68455"/>
                      </a:lnTo>
                      <a:lnTo>
                        <a:pt x="22945" y="68455"/>
                      </a:lnTo>
                      <a:lnTo>
                        <a:pt x="31980" y="59420"/>
                      </a:lnTo>
                      <a:lnTo>
                        <a:pt x="32026" y="59374"/>
                      </a:lnTo>
                      <a:lnTo>
                        <a:pt x="32026" y="51695"/>
                      </a:lnTo>
                      <a:lnTo>
                        <a:pt x="41229" y="42508"/>
                      </a:lnTo>
                      <a:lnTo>
                        <a:pt x="41259" y="42463"/>
                      </a:lnTo>
                      <a:lnTo>
                        <a:pt x="41259" y="25475"/>
                      </a:lnTo>
                      <a:lnTo>
                        <a:pt x="55032" y="11732"/>
                      </a:lnTo>
                      <a:lnTo>
                        <a:pt x="59786" y="11732"/>
                      </a:lnTo>
                      <a:lnTo>
                        <a:pt x="71320" y="213"/>
                      </a:lnTo>
                      <a:lnTo>
                        <a:pt x="7109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26"/>
                <p:cNvSpPr/>
                <p:nvPr/>
              </p:nvSpPr>
              <p:spPr>
                <a:xfrm>
                  <a:off x="3851189" y="1072525"/>
                  <a:ext cx="3153315" cy="5119205"/>
                </a:xfrm>
                <a:custGeom>
                  <a:rect b="b" l="l" r="r" t="t"/>
                  <a:pathLst>
                    <a:path extrusionOk="0" h="124813" w="76882">
                      <a:moveTo>
                        <a:pt x="76668" y="0"/>
                      </a:moveTo>
                      <a:lnTo>
                        <a:pt x="63260" y="13408"/>
                      </a:lnTo>
                      <a:cubicBezTo>
                        <a:pt x="62879" y="13789"/>
                        <a:pt x="62879" y="14398"/>
                        <a:pt x="63260" y="14779"/>
                      </a:cubicBezTo>
                      <a:lnTo>
                        <a:pt x="69857" y="21376"/>
                      </a:lnTo>
                      <a:cubicBezTo>
                        <a:pt x="70116" y="21620"/>
                        <a:pt x="70116" y="22046"/>
                        <a:pt x="69857" y="22305"/>
                      </a:cubicBezTo>
                      <a:lnTo>
                        <a:pt x="46546" y="45616"/>
                      </a:lnTo>
                      <a:cubicBezTo>
                        <a:pt x="46417" y="45738"/>
                        <a:pt x="46245" y="45799"/>
                        <a:pt x="46074" y="45799"/>
                      </a:cubicBezTo>
                      <a:cubicBezTo>
                        <a:pt x="45903" y="45799"/>
                        <a:pt x="45731" y="45738"/>
                        <a:pt x="45602" y="45616"/>
                      </a:cubicBezTo>
                      <a:lnTo>
                        <a:pt x="39020" y="39019"/>
                      </a:lnTo>
                      <a:cubicBezTo>
                        <a:pt x="38822" y="38836"/>
                        <a:pt x="38593" y="38745"/>
                        <a:pt x="38334" y="38745"/>
                      </a:cubicBezTo>
                      <a:cubicBezTo>
                        <a:pt x="38060" y="38745"/>
                        <a:pt x="37831" y="38836"/>
                        <a:pt x="37649" y="39019"/>
                      </a:cubicBezTo>
                      <a:lnTo>
                        <a:pt x="23357" y="53311"/>
                      </a:lnTo>
                      <a:cubicBezTo>
                        <a:pt x="22976" y="53691"/>
                        <a:pt x="22976" y="54301"/>
                        <a:pt x="23357" y="54682"/>
                      </a:cubicBezTo>
                      <a:lnTo>
                        <a:pt x="40833" y="72142"/>
                      </a:lnTo>
                      <a:cubicBezTo>
                        <a:pt x="40939" y="72279"/>
                        <a:pt x="41016" y="72432"/>
                        <a:pt x="41016" y="72614"/>
                      </a:cubicBezTo>
                      <a:cubicBezTo>
                        <a:pt x="41016" y="72812"/>
                        <a:pt x="40955" y="72965"/>
                        <a:pt x="40833" y="73102"/>
                      </a:cubicBezTo>
                      <a:lnTo>
                        <a:pt x="27090" y="86830"/>
                      </a:lnTo>
                      <a:cubicBezTo>
                        <a:pt x="26907" y="87028"/>
                        <a:pt x="26816" y="87256"/>
                        <a:pt x="26816" y="87515"/>
                      </a:cubicBezTo>
                      <a:lnTo>
                        <a:pt x="26816" y="96276"/>
                      </a:lnTo>
                      <a:cubicBezTo>
                        <a:pt x="26816" y="96459"/>
                        <a:pt x="26755" y="96611"/>
                        <a:pt x="26618" y="96748"/>
                      </a:cubicBezTo>
                      <a:lnTo>
                        <a:pt x="13225" y="110140"/>
                      </a:lnTo>
                      <a:cubicBezTo>
                        <a:pt x="13103" y="110270"/>
                        <a:pt x="12940" y="110335"/>
                        <a:pt x="12772" y="110335"/>
                      </a:cubicBezTo>
                      <a:cubicBezTo>
                        <a:pt x="12604" y="110335"/>
                        <a:pt x="12433" y="110270"/>
                        <a:pt x="12296" y="110140"/>
                      </a:cubicBezTo>
                      <a:lnTo>
                        <a:pt x="7618" y="105448"/>
                      </a:lnTo>
                      <a:cubicBezTo>
                        <a:pt x="7428" y="105257"/>
                        <a:pt x="7180" y="105162"/>
                        <a:pt x="6933" y="105162"/>
                      </a:cubicBezTo>
                      <a:cubicBezTo>
                        <a:pt x="6685" y="105162"/>
                        <a:pt x="6438" y="105257"/>
                        <a:pt x="6247" y="105448"/>
                      </a:cubicBezTo>
                      <a:lnTo>
                        <a:pt x="381" y="111314"/>
                      </a:lnTo>
                      <a:cubicBezTo>
                        <a:pt x="1" y="111695"/>
                        <a:pt x="1" y="112304"/>
                        <a:pt x="381" y="112685"/>
                      </a:cubicBezTo>
                      <a:lnTo>
                        <a:pt x="5059" y="117378"/>
                      </a:lnTo>
                      <a:cubicBezTo>
                        <a:pt x="5181" y="117515"/>
                        <a:pt x="5257" y="117667"/>
                        <a:pt x="5257" y="117850"/>
                      </a:cubicBezTo>
                      <a:cubicBezTo>
                        <a:pt x="5257" y="118048"/>
                        <a:pt x="5196" y="118200"/>
                        <a:pt x="5059" y="118322"/>
                      </a:cubicBezTo>
                      <a:lnTo>
                        <a:pt x="3231" y="120150"/>
                      </a:lnTo>
                      <a:cubicBezTo>
                        <a:pt x="2850" y="120531"/>
                        <a:pt x="2850" y="121141"/>
                        <a:pt x="3231" y="121522"/>
                      </a:cubicBezTo>
                      <a:lnTo>
                        <a:pt x="5059" y="123365"/>
                      </a:lnTo>
                      <a:cubicBezTo>
                        <a:pt x="5333" y="123609"/>
                        <a:pt x="5333" y="124020"/>
                        <a:pt x="5059" y="124295"/>
                      </a:cubicBezTo>
                      <a:cubicBezTo>
                        <a:pt x="4914" y="124432"/>
                        <a:pt x="4754" y="124489"/>
                        <a:pt x="4602" y="124489"/>
                      </a:cubicBezTo>
                      <a:cubicBezTo>
                        <a:pt x="4449" y="124489"/>
                        <a:pt x="4305" y="124432"/>
                        <a:pt x="4190" y="124340"/>
                      </a:cubicBezTo>
                      <a:cubicBezTo>
                        <a:pt x="3962" y="124173"/>
                        <a:pt x="3825" y="123838"/>
                        <a:pt x="4038" y="123487"/>
                      </a:cubicBezTo>
                      <a:lnTo>
                        <a:pt x="3764" y="123335"/>
                      </a:lnTo>
                      <a:lnTo>
                        <a:pt x="3764" y="123335"/>
                      </a:lnTo>
                      <a:cubicBezTo>
                        <a:pt x="3459" y="123838"/>
                        <a:pt x="3672" y="124356"/>
                        <a:pt x="3992" y="124599"/>
                      </a:cubicBezTo>
                      <a:cubicBezTo>
                        <a:pt x="4175" y="124736"/>
                        <a:pt x="4373" y="124813"/>
                        <a:pt x="4602" y="124813"/>
                      </a:cubicBezTo>
                      <a:cubicBezTo>
                        <a:pt x="4830" y="124813"/>
                        <a:pt x="5059" y="124736"/>
                        <a:pt x="5272" y="124477"/>
                      </a:cubicBezTo>
                      <a:cubicBezTo>
                        <a:pt x="5455" y="124295"/>
                        <a:pt x="5562" y="124066"/>
                        <a:pt x="5562" y="123792"/>
                      </a:cubicBezTo>
                      <a:cubicBezTo>
                        <a:pt x="5562" y="123533"/>
                        <a:pt x="5455" y="123304"/>
                        <a:pt x="5272" y="123106"/>
                      </a:cubicBezTo>
                      <a:lnTo>
                        <a:pt x="3444" y="121278"/>
                      </a:lnTo>
                      <a:cubicBezTo>
                        <a:pt x="3170" y="121034"/>
                        <a:pt x="3170" y="120623"/>
                        <a:pt x="3444" y="120349"/>
                      </a:cubicBezTo>
                      <a:lnTo>
                        <a:pt x="5272" y="118520"/>
                      </a:lnTo>
                      <a:cubicBezTo>
                        <a:pt x="5455" y="118337"/>
                        <a:pt x="5562" y="118094"/>
                        <a:pt x="5562" y="117835"/>
                      </a:cubicBezTo>
                      <a:cubicBezTo>
                        <a:pt x="5562" y="117576"/>
                        <a:pt x="5455" y="117332"/>
                        <a:pt x="5272" y="117149"/>
                      </a:cubicBezTo>
                      <a:lnTo>
                        <a:pt x="579" y="112456"/>
                      </a:lnTo>
                      <a:cubicBezTo>
                        <a:pt x="320" y="112213"/>
                        <a:pt x="320" y="111801"/>
                        <a:pt x="579" y="111527"/>
                      </a:cubicBezTo>
                      <a:lnTo>
                        <a:pt x="6445" y="105661"/>
                      </a:lnTo>
                      <a:cubicBezTo>
                        <a:pt x="6575" y="105532"/>
                        <a:pt x="6742" y="105467"/>
                        <a:pt x="6912" y="105467"/>
                      </a:cubicBezTo>
                      <a:cubicBezTo>
                        <a:pt x="7081" y="105467"/>
                        <a:pt x="7253" y="105532"/>
                        <a:pt x="7390" y="105661"/>
                      </a:cubicBezTo>
                      <a:lnTo>
                        <a:pt x="12067" y="110354"/>
                      </a:lnTo>
                      <a:cubicBezTo>
                        <a:pt x="12265" y="110537"/>
                        <a:pt x="12494" y="110643"/>
                        <a:pt x="12753" y="110643"/>
                      </a:cubicBezTo>
                      <a:cubicBezTo>
                        <a:pt x="13027" y="110643"/>
                        <a:pt x="13256" y="110537"/>
                        <a:pt x="13439" y="110354"/>
                      </a:cubicBezTo>
                      <a:lnTo>
                        <a:pt x="26831" y="96961"/>
                      </a:lnTo>
                      <a:cubicBezTo>
                        <a:pt x="27014" y="96779"/>
                        <a:pt x="27120" y="96550"/>
                        <a:pt x="27120" y="96276"/>
                      </a:cubicBezTo>
                      <a:lnTo>
                        <a:pt x="27120" y="87469"/>
                      </a:lnTo>
                      <a:cubicBezTo>
                        <a:pt x="27120" y="87287"/>
                        <a:pt x="27166" y="87134"/>
                        <a:pt x="27303" y="86997"/>
                      </a:cubicBezTo>
                      <a:lnTo>
                        <a:pt x="41031" y="73270"/>
                      </a:lnTo>
                      <a:cubicBezTo>
                        <a:pt x="41412" y="72889"/>
                        <a:pt x="41412" y="72279"/>
                        <a:pt x="41031" y="71898"/>
                      </a:cubicBezTo>
                      <a:lnTo>
                        <a:pt x="23571" y="54438"/>
                      </a:lnTo>
                      <a:cubicBezTo>
                        <a:pt x="23312" y="54194"/>
                        <a:pt x="23312" y="53768"/>
                        <a:pt x="23571" y="53509"/>
                      </a:cubicBezTo>
                      <a:lnTo>
                        <a:pt x="37862" y="39217"/>
                      </a:lnTo>
                      <a:cubicBezTo>
                        <a:pt x="37984" y="39095"/>
                        <a:pt x="38155" y="39035"/>
                        <a:pt x="38327" y="39035"/>
                      </a:cubicBezTo>
                      <a:cubicBezTo>
                        <a:pt x="38498" y="39035"/>
                        <a:pt x="38669" y="39095"/>
                        <a:pt x="38791" y="39217"/>
                      </a:cubicBezTo>
                      <a:lnTo>
                        <a:pt x="45373" y="45830"/>
                      </a:lnTo>
                      <a:cubicBezTo>
                        <a:pt x="45571" y="46013"/>
                        <a:pt x="45800" y="46119"/>
                        <a:pt x="46059" y="46119"/>
                      </a:cubicBezTo>
                      <a:cubicBezTo>
                        <a:pt x="46333" y="46119"/>
                        <a:pt x="46562" y="46013"/>
                        <a:pt x="46744" y="45830"/>
                      </a:cubicBezTo>
                      <a:lnTo>
                        <a:pt x="70055" y="22519"/>
                      </a:lnTo>
                      <a:cubicBezTo>
                        <a:pt x="70436" y="22138"/>
                        <a:pt x="70436" y="21528"/>
                        <a:pt x="70055" y="21148"/>
                      </a:cubicBezTo>
                      <a:lnTo>
                        <a:pt x="63473" y="14550"/>
                      </a:lnTo>
                      <a:cubicBezTo>
                        <a:pt x="63199" y="14307"/>
                        <a:pt x="63199" y="13895"/>
                        <a:pt x="63473" y="13621"/>
                      </a:cubicBezTo>
                      <a:lnTo>
                        <a:pt x="76881" y="213"/>
                      </a:lnTo>
                      <a:lnTo>
                        <a:pt x="7666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60" name="Google Shape;1160;p26"/>
              <p:cNvGrpSpPr/>
              <p:nvPr/>
            </p:nvGrpSpPr>
            <p:grpSpPr>
              <a:xfrm>
                <a:off x="-1" y="621223"/>
                <a:ext cx="699940" cy="478601"/>
                <a:chOff x="39723" y="4349021"/>
                <a:chExt cx="1061964" cy="726143"/>
              </a:xfrm>
            </p:grpSpPr>
            <p:grpSp>
              <p:nvGrpSpPr>
                <p:cNvPr id="1161" name="Google Shape;1161;p26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162" name="Google Shape;1162;p26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63" name="Google Shape;1163;p26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164" name="Google Shape;1164;p26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5" name="Google Shape;1165;p26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6" name="Google Shape;1166;p26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7" name="Google Shape;1167;p26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8" name="Google Shape;1168;p26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69" name="Google Shape;1169;p26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0" name="Google Shape;1170;p26"/>
              <p:cNvGrpSpPr/>
              <p:nvPr/>
            </p:nvGrpSpPr>
            <p:grpSpPr>
              <a:xfrm>
                <a:off x="955673" y="11"/>
                <a:ext cx="592576" cy="405260"/>
                <a:chOff x="39723" y="4349021"/>
                <a:chExt cx="1061964" cy="726143"/>
              </a:xfrm>
            </p:grpSpPr>
            <p:grpSp>
              <p:nvGrpSpPr>
                <p:cNvPr id="1171" name="Google Shape;1171;p26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172" name="Google Shape;1172;p26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73" name="Google Shape;1173;p26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174" name="Google Shape;1174;p26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75" name="Google Shape;1175;p26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76" name="Google Shape;1176;p26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77" name="Google Shape;1177;p26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78" name="Google Shape;1178;p26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79" name="Google Shape;1179;p26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0" name="Google Shape;1180;p26"/>
              <p:cNvGrpSpPr/>
              <p:nvPr/>
            </p:nvGrpSpPr>
            <p:grpSpPr>
              <a:xfrm>
                <a:off x="441574" y="-36652"/>
                <a:ext cx="699940" cy="478601"/>
                <a:chOff x="39723" y="4349021"/>
                <a:chExt cx="1061964" cy="726143"/>
              </a:xfrm>
            </p:grpSpPr>
            <p:grpSp>
              <p:nvGrpSpPr>
                <p:cNvPr id="1181" name="Google Shape;1181;p26"/>
                <p:cNvGrpSpPr/>
                <p:nvPr/>
              </p:nvGrpSpPr>
              <p:grpSpPr>
                <a:xfrm rot="2700000">
                  <a:off x="140502" y="4460924"/>
                  <a:ext cx="524584" cy="502337"/>
                  <a:chOff x="1189791" y="-1767331"/>
                  <a:chExt cx="904284" cy="865933"/>
                </a:xfrm>
              </p:grpSpPr>
              <p:sp>
                <p:nvSpPr>
                  <p:cNvPr id="1182" name="Google Shape;1182;p26"/>
                  <p:cNvSpPr/>
                  <p:nvPr/>
                </p:nvSpPr>
                <p:spPr>
                  <a:xfrm>
                    <a:off x="1189791" y="-1767331"/>
                    <a:ext cx="904284" cy="865933"/>
                  </a:xfrm>
                  <a:custGeom>
                    <a:rect b="b" l="l" r="r" t="t"/>
                    <a:pathLst>
                      <a:path extrusionOk="0" h="35337" w="36902">
                        <a:moveTo>
                          <a:pt x="18449" y="1"/>
                        </a:moveTo>
                        <a:cubicBezTo>
                          <a:pt x="16409" y="1"/>
                          <a:pt x="14368" y="778"/>
                          <a:pt x="12814" y="2332"/>
                        </a:cubicBezTo>
                        <a:lnTo>
                          <a:pt x="3108" y="12037"/>
                        </a:lnTo>
                        <a:cubicBezTo>
                          <a:pt x="0" y="15145"/>
                          <a:pt x="0" y="20189"/>
                          <a:pt x="3108" y="23297"/>
                        </a:cubicBezTo>
                        <a:lnTo>
                          <a:pt x="12814" y="33017"/>
                        </a:lnTo>
                        <a:cubicBezTo>
                          <a:pt x="14368" y="34564"/>
                          <a:pt x="16405" y="35337"/>
                          <a:pt x="18443" y="35337"/>
                        </a:cubicBezTo>
                        <a:cubicBezTo>
                          <a:pt x="20481" y="35337"/>
                          <a:pt x="22519" y="34564"/>
                          <a:pt x="24073" y="33017"/>
                        </a:cubicBezTo>
                        <a:lnTo>
                          <a:pt x="33794" y="23297"/>
                        </a:lnTo>
                        <a:cubicBezTo>
                          <a:pt x="36902" y="20189"/>
                          <a:pt x="36902" y="15145"/>
                          <a:pt x="33794" y="12037"/>
                        </a:cubicBezTo>
                        <a:lnTo>
                          <a:pt x="24073" y="2332"/>
                        </a:lnTo>
                        <a:cubicBezTo>
                          <a:pt x="22527" y="778"/>
                          <a:pt x="20489" y="1"/>
                          <a:pt x="18449" y="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lt1"/>
                      </a:gs>
                      <a:gs pos="18000">
                        <a:schemeClr val="lt1"/>
                      </a:gs>
                      <a:gs pos="56000">
                        <a:srgbClr val="FFFFFF">
                          <a:alpha val="0"/>
                        </a:srgbClr>
                      </a:gs>
                      <a:gs pos="74000">
                        <a:schemeClr val="lt1"/>
                      </a:gs>
                      <a:gs pos="100000">
                        <a:srgbClr val="9900FF">
                          <a:alpha val="28235"/>
                        </a:srgbClr>
                      </a:gs>
                    </a:gsLst>
                    <a:path path="circle">
                      <a:fillToRect b="100%" r="100%"/>
                    </a:path>
                    <a:tileRect l="-100%" t="-100%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83" name="Google Shape;1183;p26"/>
                  <p:cNvGrpSpPr/>
                  <p:nvPr/>
                </p:nvGrpSpPr>
                <p:grpSpPr>
                  <a:xfrm>
                    <a:off x="1232795" y="-1740829"/>
                    <a:ext cx="717622" cy="717393"/>
                    <a:chOff x="1483457" y="3953671"/>
                    <a:chExt cx="717622" cy="717393"/>
                  </a:xfrm>
                </p:grpSpPr>
                <p:sp>
                  <p:nvSpPr>
                    <p:cNvPr id="1184" name="Google Shape;1184;p26"/>
                    <p:cNvSpPr/>
                    <p:nvPr/>
                  </p:nvSpPr>
                  <p:spPr>
                    <a:xfrm>
                      <a:off x="1483457" y="425726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85" name="Google Shape;1185;p26"/>
                    <p:cNvSpPr/>
                    <p:nvPr/>
                  </p:nvSpPr>
                  <p:spPr>
                    <a:xfrm>
                      <a:off x="1559470" y="418148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0" y="382"/>
                          </a:lnTo>
                          <a:lnTo>
                            <a:pt x="26739" y="27121"/>
                          </a:lnTo>
                          <a:lnTo>
                            <a:pt x="27120" y="26740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86" name="Google Shape;1186;p26"/>
                    <p:cNvSpPr/>
                    <p:nvPr/>
                  </p:nvSpPr>
                  <p:spPr>
                    <a:xfrm>
                      <a:off x="1635483" y="4105239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66" y="1"/>
                          </a:moveTo>
                          <a:lnTo>
                            <a:pt x="1" y="381"/>
                          </a:lnTo>
                          <a:lnTo>
                            <a:pt x="26740" y="27120"/>
                          </a:lnTo>
                          <a:lnTo>
                            <a:pt x="27121" y="26755"/>
                          </a:lnTo>
                          <a:lnTo>
                            <a:pt x="366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87" name="Google Shape;1187;p26"/>
                    <p:cNvSpPr/>
                    <p:nvPr/>
                  </p:nvSpPr>
                  <p:spPr>
                    <a:xfrm>
                      <a:off x="1711267" y="4029455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1" y="1"/>
                          </a:moveTo>
                          <a:lnTo>
                            <a:pt x="0" y="382"/>
                          </a:lnTo>
                          <a:lnTo>
                            <a:pt x="26755" y="27121"/>
                          </a:lnTo>
                          <a:lnTo>
                            <a:pt x="27120" y="26755"/>
                          </a:lnTo>
                          <a:lnTo>
                            <a:pt x="381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88" name="Google Shape;1188;p26"/>
                    <p:cNvSpPr/>
                    <p:nvPr/>
                  </p:nvSpPr>
                  <p:spPr>
                    <a:xfrm>
                      <a:off x="1787280" y="3953671"/>
                      <a:ext cx="413799" cy="413799"/>
                    </a:xfrm>
                    <a:custGeom>
                      <a:rect b="b" l="l" r="r" t="t"/>
                      <a:pathLst>
                        <a:path extrusionOk="0" h="27121" w="27121">
                          <a:moveTo>
                            <a:pt x="382" y="1"/>
                          </a:moveTo>
                          <a:lnTo>
                            <a:pt x="1" y="382"/>
                          </a:lnTo>
                          <a:lnTo>
                            <a:pt x="26740" y="27121"/>
                          </a:lnTo>
                          <a:lnTo>
                            <a:pt x="27121" y="26740"/>
                          </a:lnTo>
                          <a:lnTo>
                            <a:pt x="382" y="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900FF">
                            <a:alpha val="46666"/>
                          </a:srgbClr>
                        </a:gs>
                        <a:gs pos="100000">
                          <a:srgbClr val="FFFFFF">
                            <a:alpha val="46666"/>
                          </a:srgbClr>
                        </a:gs>
                      </a:gsLst>
                      <a:lin ang="5400700" scaled="0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89" name="Google Shape;1189;p26"/>
                <p:cNvSpPr/>
                <p:nvPr/>
              </p:nvSpPr>
              <p:spPr>
                <a:xfrm rot="-2700000">
                  <a:off x="542534" y="4469276"/>
                  <a:ext cx="492898" cy="391560"/>
                </a:xfrm>
                <a:custGeom>
                  <a:rect b="b" l="l" r="r" t="t"/>
                  <a:pathLst>
                    <a:path extrusionOk="0" h="35440" w="44612">
                      <a:moveTo>
                        <a:pt x="40817" y="1"/>
                      </a:moveTo>
                      <a:lnTo>
                        <a:pt x="37420" y="3383"/>
                      </a:lnTo>
                      <a:lnTo>
                        <a:pt x="41213" y="7177"/>
                      </a:lnTo>
                      <a:lnTo>
                        <a:pt x="44611" y="3779"/>
                      </a:lnTo>
                      <a:lnTo>
                        <a:pt x="40817" y="1"/>
                      </a:lnTo>
                      <a:close/>
                      <a:moveTo>
                        <a:pt x="22184" y="4099"/>
                      </a:moveTo>
                      <a:lnTo>
                        <a:pt x="18801" y="7482"/>
                      </a:lnTo>
                      <a:lnTo>
                        <a:pt x="22595" y="11275"/>
                      </a:lnTo>
                      <a:lnTo>
                        <a:pt x="25978" y="7878"/>
                      </a:lnTo>
                      <a:lnTo>
                        <a:pt x="22184" y="4099"/>
                      </a:lnTo>
                      <a:close/>
                      <a:moveTo>
                        <a:pt x="15983" y="10300"/>
                      </a:moveTo>
                      <a:lnTo>
                        <a:pt x="12585" y="13698"/>
                      </a:lnTo>
                      <a:lnTo>
                        <a:pt x="16379" y="17476"/>
                      </a:lnTo>
                      <a:lnTo>
                        <a:pt x="19776" y="14094"/>
                      </a:lnTo>
                      <a:lnTo>
                        <a:pt x="15983" y="10300"/>
                      </a:lnTo>
                      <a:close/>
                      <a:moveTo>
                        <a:pt x="9431" y="16852"/>
                      </a:moveTo>
                      <a:lnTo>
                        <a:pt x="6034" y="20249"/>
                      </a:lnTo>
                      <a:lnTo>
                        <a:pt x="15190" y="29406"/>
                      </a:lnTo>
                      <a:lnTo>
                        <a:pt x="18588" y="26008"/>
                      </a:lnTo>
                      <a:lnTo>
                        <a:pt x="9431" y="16852"/>
                      </a:lnTo>
                      <a:close/>
                      <a:moveTo>
                        <a:pt x="3383" y="22885"/>
                      </a:moveTo>
                      <a:lnTo>
                        <a:pt x="0" y="26283"/>
                      </a:lnTo>
                      <a:lnTo>
                        <a:pt x="9157" y="35440"/>
                      </a:lnTo>
                      <a:lnTo>
                        <a:pt x="12555" y="32057"/>
                      </a:lnTo>
                      <a:lnTo>
                        <a:pt x="3383" y="228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90" name="Google Shape;1190;p26"/>
              <p:cNvGrpSpPr/>
              <p:nvPr/>
            </p:nvGrpSpPr>
            <p:grpSpPr>
              <a:xfrm>
                <a:off x="-494405" y="-252396"/>
                <a:ext cx="1741563" cy="1288563"/>
                <a:chOff x="-494405" y="-252396"/>
                <a:chExt cx="1741563" cy="1288563"/>
              </a:xfrm>
            </p:grpSpPr>
            <p:sp>
              <p:nvSpPr>
                <p:cNvPr id="1191" name="Google Shape;1191;p26"/>
                <p:cNvSpPr/>
                <p:nvPr/>
              </p:nvSpPr>
              <p:spPr>
                <a:xfrm rot="2700000">
                  <a:off x="137431" y="-53821"/>
                  <a:ext cx="930891" cy="891412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26"/>
                <p:cNvSpPr/>
                <p:nvPr/>
              </p:nvSpPr>
              <p:spPr>
                <a:xfrm rot="2700000">
                  <a:off x="-315569" y="-53821"/>
                  <a:ext cx="930891" cy="891412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0C0A9E">
                        <a:alpha val="20000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93" name="Google Shape;1193;p26"/>
            <p:cNvGrpSpPr/>
            <p:nvPr/>
          </p:nvGrpSpPr>
          <p:grpSpPr>
            <a:xfrm>
              <a:off x="5643425" y="4968525"/>
              <a:ext cx="439200" cy="439100"/>
              <a:chOff x="1101075" y="2142375"/>
              <a:chExt cx="439200" cy="439100"/>
            </a:xfrm>
          </p:grpSpPr>
          <p:sp>
            <p:nvSpPr>
              <p:cNvPr id="1194" name="Google Shape;1194;p26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6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96" name="Google Shape;1196;p26"/>
          <p:cNvPicPr preferRelativeResize="0"/>
          <p:nvPr/>
        </p:nvPicPr>
        <p:blipFill rotWithShape="1">
          <a:blip r:embed="rId2">
            <a:alphaModFix/>
          </a:blip>
          <a:srcRect b="26177" l="16960" r="7121" t="24718"/>
          <a:stretch/>
        </p:blipFill>
        <p:spPr>
          <a:xfrm rot="5400000">
            <a:off x="-1432850" y="882950"/>
            <a:ext cx="2441950" cy="1863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7" name="Google Shape;1197;p26"/>
          <p:cNvGrpSpPr/>
          <p:nvPr/>
        </p:nvGrpSpPr>
        <p:grpSpPr>
          <a:xfrm rot="10800000">
            <a:off x="6045700" y="237976"/>
            <a:ext cx="4558967" cy="134100"/>
            <a:chOff x="796100" y="3019701"/>
            <a:chExt cx="4558967" cy="134100"/>
          </a:xfrm>
        </p:grpSpPr>
        <p:sp>
          <p:nvSpPr>
            <p:cNvPr id="1198" name="Google Shape;1198;p26"/>
            <p:cNvSpPr/>
            <p:nvPr/>
          </p:nvSpPr>
          <p:spPr>
            <a:xfrm>
              <a:off x="5220967" y="30197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99" name="Google Shape;1199;p26"/>
            <p:cNvCxnSpPr/>
            <p:nvPr/>
          </p:nvCxnSpPr>
          <p:spPr>
            <a:xfrm>
              <a:off x="796100" y="3086750"/>
              <a:ext cx="4462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00" name="Google Shape;1200;p26"/>
            <p:cNvSpPr/>
            <p:nvPr/>
          </p:nvSpPr>
          <p:spPr>
            <a:xfrm>
              <a:off x="5251079" y="30498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26"/>
          <p:cNvGrpSpPr/>
          <p:nvPr/>
        </p:nvGrpSpPr>
        <p:grpSpPr>
          <a:xfrm>
            <a:off x="-1143750" y="3925887"/>
            <a:ext cx="4558967" cy="1517787"/>
            <a:chOff x="-1143750" y="3849687"/>
            <a:chExt cx="4558967" cy="1517787"/>
          </a:xfrm>
        </p:grpSpPr>
        <p:grpSp>
          <p:nvGrpSpPr>
            <p:cNvPr id="1202" name="Google Shape;1202;p26"/>
            <p:cNvGrpSpPr/>
            <p:nvPr/>
          </p:nvGrpSpPr>
          <p:grpSpPr>
            <a:xfrm rot="5400000">
              <a:off x="-805838" y="4155104"/>
              <a:ext cx="1517787" cy="906953"/>
              <a:chOff x="-55500" y="4835979"/>
              <a:chExt cx="1517787" cy="906953"/>
            </a:xfrm>
          </p:grpSpPr>
          <p:sp>
            <p:nvSpPr>
              <p:cNvPr id="1203" name="Google Shape;1203;p26"/>
              <p:cNvSpPr/>
              <p:nvPr/>
            </p:nvSpPr>
            <p:spPr>
              <a:xfrm>
                <a:off x="-55500" y="4895154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6"/>
              <p:cNvSpPr/>
              <p:nvPr/>
            </p:nvSpPr>
            <p:spPr>
              <a:xfrm>
                <a:off x="522674" y="4951702"/>
                <a:ext cx="340329" cy="325895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6"/>
              <p:cNvSpPr/>
              <p:nvPr/>
            </p:nvSpPr>
            <p:spPr>
              <a:xfrm>
                <a:off x="401812" y="51855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6"/>
              <p:cNvSpPr/>
              <p:nvPr/>
            </p:nvSpPr>
            <p:spPr>
              <a:xfrm>
                <a:off x="880250" y="48359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7" name="Google Shape;1207;p26"/>
            <p:cNvGrpSpPr/>
            <p:nvPr/>
          </p:nvGrpSpPr>
          <p:grpSpPr>
            <a:xfrm>
              <a:off x="-549966" y="3946425"/>
              <a:ext cx="2833357" cy="1421047"/>
              <a:chOff x="-677366" y="4067275"/>
              <a:chExt cx="2833357" cy="1421047"/>
            </a:xfrm>
          </p:grpSpPr>
          <p:sp>
            <p:nvSpPr>
              <p:cNvPr id="1208" name="Google Shape;1208;p26"/>
              <p:cNvSpPr/>
              <p:nvPr/>
            </p:nvSpPr>
            <p:spPr>
              <a:xfrm rot="5400000">
                <a:off x="28789" y="3361120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09" name="Google Shape;1209;p26"/>
              <p:cNvGrpSpPr/>
              <p:nvPr/>
            </p:nvGrpSpPr>
            <p:grpSpPr>
              <a:xfrm>
                <a:off x="317735" y="4614472"/>
                <a:ext cx="161977" cy="161940"/>
                <a:chOff x="1101075" y="2142375"/>
                <a:chExt cx="439200" cy="439100"/>
              </a:xfrm>
            </p:grpSpPr>
            <p:sp>
              <p:nvSpPr>
                <p:cNvPr id="1210" name="Google Shape;1210;p26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26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2" name="Google Shape;1212;p26"/>
              <p:cNvGrpSpPr/>
              <p:nvPr/>
            </p:nvGrpSpPr>
            <p:grpSpPr>
              <a:xfrm rot="10800000">
                <a:off x="1700151" y="5032693"/>
                <a:ext cx="161977" cy="161940"/>
                <a:chOff x="1101075" y="2142375"/>
                <a:chExt cx="439200" cy="439100"/>
              </a:xfrm>
            </p:grpSpPr>
            <p:sp>
              <p:nvSpPr>
                <p:cNvPr id="1213" name="Google Shape;1213;p26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26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5" name="Google Shape;1215;p26"/>
            <p:cNvSpPr/>
            <p:nvPr/>
          </p:nvSpPr>
          <p:spPr>
            <a:xfrm rot="-5400000">
              <a:off x="362395" y="3696219"/>
              <a:ext cx="503090" cy="2327806"/>
            </a:xfrm>
            <a:custGeom>
              <a:rect b="b" l="l" r="r" t="t"/>
              <a:pathLst>
                <a:path extrusionOk="0" h="56755" w="12266">
                  <a:moveTo>
                    <a:pt x="6811" y="1"/>
                  </a:moveTo>
                  <a:lnTo>
                    <a:pt x="2133" y="4663"/>
                  </a:lnTo>
                  <a:lnTo>
                    <a:pt x="2133" y="16836"/>
                  </a:lnTo>
                  <a:lnTo>
                    <a:pt x="2438" y="16836"/>
                  </a:lnTo>
                  <a:lnTo>
                    <a:pt x="2438" y="4800"/>
                  </a:lnTo>
                  <a:lnTo>
                    <a:pt x="6475" y="747"/>
                  </a:lnTo>
                  <a:lnTo>
                    <a:pt x="6475" y="11793"/>
                  </a:lnTo>
                  <a:lnTo>
                    <a:pt x="11534" y="11793"/>
                  </a:lnTo>
                  <a:lnTo>
                    <a:pt x="8197" y="15130"/>
                  </a:lnTo>
                  <a:lnTo>
                    <a:pt x="11640" y="18573"/>
                  </a:lnTo>
                  <a:lnTo>
                    <a:pt x="5668" y="24546"/>
                  </a:lnTo>
                  <a:lnTo>
                    <a:pt x="5668" y="41686"/>
                  </a:lnTo>
                  <a:lnTo>
                    <a:pt x="0" y="47369"/>
                  </a:lnTo>
                  <a:lnTo>
                    <a:pt x="0" y="56754"/>
                  </a:lnTo>
                  <a:lnTo>
                    <a:pt x="305" y="56754"/>
                  </a:lnTo>
                  <a:lnTo>
                    <a:pt x="305" y="47476"/>
                  </a:lnTo>
                  <a:lnTo>
                    <a:pt x="5973" y="41823"/>
                  </a:lnTo>
                  <a:lnTo>
                    <a:pt x="5973" y="24683"/>
                  </a:lnTo>
                  <a:lnTo>
                    <a:pt x="12082" y="18573"/>
                  </a:lnTo>
                  <a:lnTo>
                    <a:pt x="8639" y="15130"/>
                  </a:lnTo>
                  <a:lnTo>
                    <a:pt x="12265" y="11488"/>
                  </a:lnTo>
                  <a:lnTo>
                    <a:pt x="6811" y="11488"/>
                  </a:lnTo>
                  <a:lnTo>
                    <a:pt x="681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6" name="Google Shape;1216;p26"/>
            <p:cNvGrpSpPr/>
            <p:nvPr/>
          </p:nvGrpSpPr>
          <p:grpSpPr>
            <a:xfrm>
              <a:off x="-1143750" y="4741576"/>
              <a:ext cx="4558967" cy="134100"/>
              <a:chOff x="796100" y="3019701"/>
              <a:chExt cx="4558967" cy="134100"/>
            </a:xfrm>
          </p:grpSpPr>
          <p:sp>
            <p:nvSpPr>
              <p:cNvPr id="1217" name="Google Shape;1217;p26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18" name="Google Shape;1218;p26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219" name="Google Shape;1219;p26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27"/>
          <p:cNvSpPr txBox="1"/>
          <p:nvPr>
            <p:ph idx="1" type="subTitle"/>
          </p:nvPr>
        </p:nvSpPr>
        <p:spPr>
          <a:xfrm>
            <a:off x="720000" y="35204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2" name="Google Shape;1222;p27"/>
          <p:cNvSpPr txBox="1"/>
          <p:nvPr>
            <p:ph idx="2" type="subTitle"/>
          </p:nvPr>
        </p:nvSpPr>
        <p:spPr>
          <a:xfrm>
            <a:off x="3584484" y="35204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3" name="Google Shape;1223;p27"/>
          <p:cNvSpPr txBox="1"/>
          <p:nvPr>
            <p:ph idx="3" type="subTitle"/>
          </p:nvPr>
        </p:nvSpPr>
        <p:spPr>
          <a:xfrm>
            <a:off x="6448975" y="35204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4" name="Google Shape;1224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5" name="Google Shape;1225;p27"/>
          <p:cNvSpPr txBox="1"/>
          <p:nvPr>
            <p:ph idx="4" type="subTitle"/>
          </p:nvPr>
        </p:nvSpPr>
        <p:spPr>
          <a:xfrm>
            <a:off x="720000" y="31943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26" name="Google Shape;1226;p27"/>
          <p:cNvSpPr txBox="1"/>
          <p:nvPr>
            <p:ph idx="5" type="subTitle"/>
          </p:nvPr>
        </p:nvSpPr>
        <p:spPr>
          <a:xfrm>
            <a:off x="3584483" y="31943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27" name="Google Shape;1227;p27"/>
          <p:cNvSpPr txBox="1"/>
          <p:nvPr>
            <p:ph idx="6" type="subTitle"/>
          </p:nvPr>
        </p:nvSpPr>
        <p:spPr>
          <a:xfrm>
            <a:off x="6448972" y="31943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28" name="Google Shape;1228;p27"/>
          <p:cNvSpPr/>
          <p:nvPr>
            <p:ph idx="7" type="pic"/>
          </p:nvPr>
        </p:nvSpPr>
        <p:spPr>
          <a:xfrm>
            <a:off x="720000" y="1236800"/>
            <a:ext cx="1981800" cy="16623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29" name="Google Shape;1229;p27"/>
          <p:cNvSpPr/>
          <p:nvPr>
            <p:ph idx="8" type="pic"/>
          </p:nvPr>
        </p:nvSpPr>
        <p:spPr>
          <a:xfrm>
            <a:off x="3584475" y="1236800"/>
            <a:ext cx="1981800" cy="16623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30" name="Google Shape;1230;p27"/>
          <p:cNvSpPr/>
          <p:nvPr>
            <p:ph idx="9" type="pic"/>
          </p:nvPr>
        </p:nvSpPr>
        <p:spPr>
          <a:xfrm>
            <a:off x="6448950" y="1236800"/>
            <a:ext cx="1981800" cy="16623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  <p:grpSp>
        <p:nvGrpSpPr>
          <p:cNvPr id="1231" name="Google Shape;1231;p27"/>
          <p:cNvGrpSpPr/>
          <p:nvPr/>
        </p:nvGrpSpPr>
        <p:grpSpPr>
          <a:xfrm>
            <a:off x="-928041" y="3925887"/>
            <a:ext cx="2833357" cy="1517787"/>
            <a:chOff x="-623241" y="3849687"/>
            <a:chExt cx="2833357" cy="1517787"/>
          </a:xfrm>
        </p:grpSpPr>
        <p:grpSp>
          <p:nvGrpSpPr>
            <p:cNvPr id="1232" name="Google Shape;1232;p27"/>
            <p:cNvGrpSpPr/>
            <p:nvPr/>
          </p:nvGrpSpPr>
          <p:grpSpPr>
            <a:xfrm rot="5400000">
              <a:off x="-879113" y="4155104"/>
              <a:ext cx="1517787" cy="906953"/>
              <a:chOff x="-55500" y="4835979"/>
              <a:chExt cx="1517787" cy="906953"/>
            </a:xfrm>
          </p:grpSpPr>
          <p:sp>
            <p:nvSpPr>
              <p:cNvPr id="1233" name="Google Shape;1233;p27"/>
              <p:cNvSpPr/>
              <p:nvPr/>
            </p:nvSpPr>
            <p:spPr>
              <a:xfrm>
                <a:off x="-55500" y="4895154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7"/>
              <p:cNvSpPr/>
              <p:nvPr/>
            </p:nvSpPr>
            <p:spPr>
              <a:xfrm>
                <a:off x="522674" y="4951702"/>
                <a:ext cx="340329" cy="325895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7"/>
              <p:cNvSpPr/>
              <p:nvPr/>
            </p:nvSpPr>
            <p:spPr>
              <a:xfrm>
                <a:off x="401812" y="51855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7"/>
              <p:cNvSpPr/>
              <p:nvPr/>
            </p:nvSpPr>
            <p:spPr>
              <a:xfrm>
                <a:off x="880250" y="48359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7" name="Google Shape;1237;p27"/>
            <p:cNvGrpSpPr/>
            <p:nvPr/>
          </p:nvGrpSpPr>
          <p:grpSpPr>
            <a:xfrm>
              <a:off x="-623241" y="3946425"/>
              <a:ext cx="2833357" cy="1421047"/>
              <a:chOff x="-677366" y="4067275"/>
              <a:chExt cx="2833357" cy="1421047"/>
            </a:xfrm>
          </p:grpSpPr>
          <p:sp>
            <p:nvSpPr>
              <p:cNvPr id="1238" name="Google Shape;1238;p27"/>
              <p:cNvSpPr/>
              <p:nvPr/>
            </p:nvSpPr>
            <p:spPr>
              <a:xfrm rot="5400000">
                <a:off x="28789" y="3361120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39" name="Google Shape;1239;p27"/>
              <p:cNvGrpSpPr/>
              <p:nvPr/>
            </p:nvGrpSpPr>
            <p:grpSpPr>
              <a:xfrm>
                <a:off x="317735" y="4614472"/>
                <a:ext cx="161977" cy="161940"/>
                <a:chOff x="1101075" y="2142375"/>
                <a:chExt cx="439200" cy="439100"/>
              </a:xfrm>
            </p:grpSpPr>
            <p:sp>
              <p:nvSpPr>
                <p:cNvPr id="1240" name="Google Shape;1240;p27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27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2" name="Google Shape;1242;p27"/>
              <p:cNvGrpSpPr/>
              <p:nvPr/>
            </p:nvGrpSpPr>
            <p:grpSpPr>
              <a:xfrm rot="10800000">
                <a:off x="1700151" y="5032693"/>
                <a:ext cx="161977" cy="161940"/>
                <a:chOff x="1101075" y="2142375"/>
                <a:chExt cx="439200" cy="439100"/>
              </a:xfrm>
            </p:grpSpPr>
            <p:sp>
              <p:nvSpPr>
                <p:cNvPr id="1243" name="Google Shape;1243;p27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27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45" name="Google Shape;1245;p27"/>
            <p:cNvSpPr/>
            <p:nvPr/>
          </p:nvSpPr>
          <p:spPr>
            <a:xfrm rot="-5400000">
              <a:off x="289120" y="3696219"/>
              <a:ext cx="503090" cy="2327806"/>
            </a:xfrm>
            <a:custGeom>
              <a:rect b="b" l="l" r="r" t="t"/>
              <a:pathLst>
                <a:path extrusionOk="0" h="56755" w="12266">
                  <a:moveTo>
                    <a:pt x="6811" y="1"/>
                  </a:moveTo>
                  <a:lnTo>
                    <a:pt x="2133" y="4663"/>
                  </a:lnTo>
                  <a:lnTo>
                    <a:pt x="2133" y="16836"/>
                  </a:lnTo>
                  <a:lnTo>
                    <a:pt x="2438" y="16836"/>
                  </a:lnTo>
                  <a:lnTo>
                    <a:pt x="2438" y="4800"/>
                  </a:lnTo>
                  <a:lnTo>
                    <a:pt x="6475" y="747"/>
                  </a:lnTo>
                  <a:lnTo>
                    <a:pt x="6475" y="11793"/>
                  </a:lnTo>
                  <a:lnTo>
                    <a:pt x="11534" y="11793"/>
                  </a:lnTo>
                  <a:lnTo>
                    <a:pt x="8197" y="15130"/>
                  </a:lnTo>
                  <a:lnTo>
                    <a:pt x="11640" y="18573"/>
                  </a:lnTo>
                  <a:lnTo>
                    <a:pt x="5668" y="24546"/>
                  </a:lnTo>
                  <a:lnTo>
                    <a:pt x="5668" y="41686"/>
                  </a:lnTo>
                  <a:lnTo>
                    <a:pt x="0" y="47369"/>
                  </a:lnTo>
                  <a:lnTo>
                    <a:pt x="0" y="56754"/>
                  </a:lnTo>
                  <a:lnTo>
                    <a:pt x="305" y="56754"/>
                  </a:lnTo>
                  <a:lnTo>
                    <a:pt x="305" y="47476"/>
                  </a:lnTo>
                  <a:lnTo>
                    <a:pt x="5973" y="41823"/>
                  </a:lnTo>
                  <a:lnTo>
                    <a:pt x="5973" y="24683"/>
                  </a:lnTo>
                  <a:lnTo>
                    <a:pt x="12082" y="18573"/>
                  </a:lnTo>
                  <a:lnTo>
                    <a:pt x="8639" y="15130"/>
                  </a:lnTo>
                  <a:lnTo>
                    <a:pt x="12265" y="11488"/>
                  </a:lnTo>
                  <a:lnTo>
                    <a:pt x="6811" y="11488"/>
                  </a:lnTo>
                  <a:lnTo>
                    <a:pt x="681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27"/>
          <p:cNvGrpSpPr/>
          <p:nvPr/>
        </p:nvGrpSpPr>
        <p:grpSpPr>
          <a:xfrm>
            <a:off x="6400126" y="-1754449"/>
            <a:ext cx="4189198" cy="3065874"/>
            <a:chOff x="6171526" y="-1678249"/>
            <a:chExt cx="4189198" cy="3065874"/>
          </a:xfrm>
        </p:grpSpPr>
        <p:sp>
          <p:nvSpPr>
            <p:cNvPr id="1247" name="Google Shape;1247;p27"/>
            <p:cNvSpPr/>
            <p:nvPr/>
          </p:nvSpPr>
          <p:spPr>
            <a:xfrm rot="-5400000">
              <a:off x="6808863" y="-808395"/>
              <a:ext cx="1558682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48" name="Google Shape;1248;p27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587425" y="-1678249"/>
              <a:ext cx="3773299" cy="2879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9" name="Google Shape;1249;p27"/>
            <p:cNvSpPr/>
            <p:nvPr/>
          </p:nvSpPr>
          <p:spPr>
            <a:xfrm>
              <a:off x="8292929" y="-80469"/>
              <a:ext cx="904284" cy="86593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0C0A9E">
                    <a:alpha val="20000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0" name="Google Shape;1250;p27"/>
            <p:cNvGrpSpPr/>
            <p:nvPr/>
          </p:nvGrpSpPr>
          <p:grpSpPr>
            <a:xfrm rot="-2700000">
              <a:off x="8302147" y="61289"/>
              <a:ext cx="582044" cy="582419"/>
              <a:chOff x="959750" y="3039275"/>
              <a:chExt cx="582050" cy="582425"/>
            </a:xfrm>
          </p:grpSpPr>
          <p:sp>
            <p:nvSpPr>
              <p:cNvPr id="1251" name="Google Shape;1251;p27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7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7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7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7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7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7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8" name="Google Shape;1258;p27"/>
            <p:cNvGrpSpPr/>
            <p:nvPr/>
          </p:nvGrpSpPr>
          <p:grpSpPr>
            <a:xfrm rot="-2700000">
              <a:off x="8551447" y="61289"/>
              <a:ext cx="582044" cy="582419"/>
              <a:chOff x="959750" y="3039275"/>
              <a:chExt cx="582050" cy="582425"/>
            </a:xfrm>
          </p:grpSpPr>
          <p:sp>
            <p:nvSpPr>
              <p:cNvPr id="1259" name="Google Shape;1259;p27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7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7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7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7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7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7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66" name="Google Shape;1266;p27"/>
          <p:cNvGrpSpPr/>
          <p:nvPr/>
        </p:nvGrpSpPr>
        <p:grpSpPr>
          <a:xfrm rot="2700000">
            <a:off x="8945322" y="2352177"/>
            <a:ext cx="439196" cy="439096"/>
            <a:chOff x="1101075" y="2142375"/>
            <a:chExt cx="439200" cy="439100"/>
          </a:xfrm>
        </p:grpSpPr>
        <p:sp>
          <p:nvSpPr>
            <p:cNvPr id="1267" name="Google Shape;1267;p27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7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27"/>
          <p:cNvGrpSpPr/>
          <p:nvPr/>
        </p:nvGrpSpPr>
        <p:grpSpPr>
          <a:xfrm rot="10800000">
            <a:off x="4995775" y="180626"/>
            <a:ext cx="4558967" cy="134100"/>
            <a:chOff x="796100" y="3019701"/>
            <a:chExt cx="4558967" cy="134100"/>
          </a:xfrm>
        </p:grpSpPr>
        <p:sp>
          <p:nvSpPr>
            <p:cNvPr id="1270" name="Google Shape;1270;p27"/>
            <p:cNvSpPr/>
            <p:nvPr/>
          </p:nvSpPr>
          <p:spPr>
            <a:xfrm>
              <a:off x="5220967" y="30197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1" name="Google Shape;1271;p27"/>
            <p:cNvCxnSpPr/>
            <p:nvPr/>
          </p:nvCxnSpPr>
          <p:spPr>
            <a:xfrm>
              <a:off x="796100" y="3086750"/>
              <a:ext cx="4462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72" name="Google Shape;1272;p27"/>
            <p:cNvSpPr/>
            <p:nvPr/>
          </p:nvSpPr>
          <p:spPr>
            <a:xfrm>
              <a:off x="5251079" y="30498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75" name="Google Shape;1275;p28"/>
          <p:cNvSpPr txBox="1"/>
          <p:nvPr>
            <p:ph idx="1" type="subTitle"/>
          </p:nvPr>
        </p:nvSpPr>
        <p:spPr>
          <a:xfrm>
            <a:off x="1804750" y="1935218"/>
            <a:ext cx="2102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28"/>
          <p:cNvSpPr txBox="1"/>
          <p:nvPr>
            <p:ph idx="2" type="subTitle"/>
          </p:nvPr>
        </p:nvSpPr>
        <p:spPr>
          <a:xfrm>
            <a:off x="5237152" y="1935218"/>
            <a:ext cx="2102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7" name="Google Shape;1277;p28"/>
          <p:cNvSpPr txBox="1"/>
          <p:nvPr>
            <p:ph idx="3" type="subTitle"/>
          </p:nvPr>
        </p:nvSpPr>
        <p:spPr>
          <a:xfrm>
            <a:off x="1804750" y="3561374"/>
            <a:ext cx="2102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8" name="Google Shape;1278;p28"/>
          <p:cNvSpPr txBox="1"/>
          <p:nvPr>
            <p:ph idx="4" type="subTitle"/>
          </p:nvPr>
        </p:nvSpPr>
        <p:spPr>
          <a:xfrm>
            <a:off x="5237152" y="3561374"/>
            <a:ext cx="2102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9" name="Google Shape;1279;p28"/>
          <p:cNvSpPr txBox="1"/>
          <p:nvPr>
            <p:ph idx="5" type="subTitle"/>
          </p:nvPr>
        </p:nvSpPr>
        <p:spPr>
          <a:xfrm>
            <a:off x="1804750" y="1605775"/>
            <a:ext cx="2102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80" name="Google Shape;1280;p28"/>
          <p:cNvSpPr txBox="1"/>
          <p:nvPr>
            <p:ph idx="6" type="subTitle"/>
          </p:nvPr>
        </p:nvSpPr>
        <p:spPr>
          <a:xfrm>
            <a:off x="5237150" y="1605775"/>
            <a:ext cx="2102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81" name="Google Shape;1281;p28"/>
          <p:cNvSpPr txBox="1"/>
          <p:nvPr>
            <p:ph idx="7" type="subTitle"/>
          </p:nvPr>
        </p:nvSpPr>
        <p:spPr>
          <a:xfrm>
            <a:off x="1804750" y="3231981"/>
            <a:ext cx="2102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82" name="Google Shape;1282;p28"/>
          <p:cNvSpPr txBox="1"/>
          <p:nvPr>
            <p:ph idx="8" type="subTitle"/>
          </p:nvPr>
        </p:nvSpPr>
        <p:spPr>
          <a:xfrm>
            <a:off x="5237150" y="3231981"/>
            <a:ext cx="2102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1283" name="Google Shape;1283;p28"/>
          <p:cNvGrpSpPr/>
          <p:nvPr/>
        </p:nvGrpSpPr>
        <p:grpSpPr>
          <a:xfrm>
            <a:off x="-2902028" y="1271890"/>
            <a:ext cx="6191221" cy="6191221"/>
            <a:chOff x="-2825828" y="1271890"/>
            <a:chExt cx="6191221" cy="6191221"/>
          </a:xfrm>
        </p:grpSpPr>
        <p:pic>
          <p:nvPicPr>
            <p:cNvPr id="1284" name="Google Shape;1284;p28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-680950" y="386672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5" name="Google Shape;1285;p28"/>
            <p:cNvGrpSpPr/>
            <p:nvPr/>
          </p:nvGrpSpPr>
          <p:grpSpPr>
            <a:xfrm>
              <a:off x="-2825828" y="1271890"/>
              <a:ext cx="6191221" cy="6191221"/>
              <a:chOff x="-2825828" y="1271890"/>
              <a:chExt cx="6191221" cy="6191221"/>
            </a:xfrm>
          </p:grpSpPr>
          <p:sp>
            <p:nvSpPr>
              <p:cNvPr id="1286" name="Google Shape;1286;p28"/>
              <p:cNvSpPr/>
              <p:nvPr/>
            </p:nvSpPr>
            <p:spPr>
              <a:xfrm flipH="1" rot="2700000">
                <a:off x="-1733384" y="1992813"/>
                <a:ext cx="4006334" cy="4749375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8"/>
              <p:cNvSpPr/>
              <p:nvPr/>
            </p:nvSpPr>
            <p:spPr>
              <a:xfrm flipH="1" rot="2700000">
                <a:off x="-1192832" y="2500186"/>
                <a:ext cx="2925242" cy="3057723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88" name="Google Shape;1288;p28"/>
              <p:cNvGrpSpPr/>
              <p:nvPr/>
            </p:nvGrpSpPr>
            <p:grpSpPr>
              <a:xfrm rot="10800000">
                <a:off x="384881" y="3042905"/>
                <a:ext cx="134100" cy="134100"/>
                <a:chOff x="-1999139" y="3143772"/>
                <a:chExt cx="134100" cy="134100"/>
              </a:xfrm>
            </p:grpSpPr>
            <p:sp>
              <p:nvSpPr>
                <p:cNvPr id="1289" name="Google Shape;1289;p28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8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91" name="Google Shape;1291;p28"/>
              <p:cNvGrpSpPr/>
              <p:nvPr/>
            </p:nvGrpSpPr>
            <p:grpSpPr>
              <a:xfrm rot="10800000">
                <a:off x="146106" y="3710980"/>
                <a:ext cx="134100" cy="134100"/>
                <a:chOff x="-1999139" y="3143772"/>
                <a:chExt cx="134100" cy="134100"/>
              </a:xfrm>
            </p:grpSpPr>
            <p:sp>
              <p:nvSpPr>
                <p:cNvPr id="1292" name="Google Shape;1292;p28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8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94" name="Google Shape;1294;p28"/>
              <p:cNvGrpSpPr/>
              <p:nvPr/>
            </p:nvGrpSpPr>
            <p:grpSpPr>
              <a:xfrm>
                <a:off x="-102297" y="3780153"/>
                <a:ext cx="939901" cy="2449421"/>
                <a:chOff x="-102297" y="3780153"/>
                <a:chExt cx="939901" cy="2449421"/>
              </a:xfrm>
            </p:grpSpPr>
            <p:sp>
              <p:nvSpPr>
                <p:cNvPr id="1295" name="Google Shape;1295;p28"/>
                <p:cNvSpPr/>
                <p:nvPr/>
              </p:nvSpPr>
              <p:spPr>
                <a:xfrm rot="10800000">
                  <a:off x="260154" y="4254866"/>
                  <a:ext cx="577450" cy="1974708"/>
                </a:xfrm>
                <a:custGeom>
                  <a:rect b="b" l="l" r="r" t="t"/>
                  <a:pathLst>
                    <a:path extrusionOk="0" h="48146" w="14079">
                      <a:moveTo>
                        <a:pt x="13866" y="0"/>
                      </a:moveTo>
                      <a:lnTo>
                        <a:pt x="5867" y="7999"/>
                      </a:lnTo>
                      <a:lnTo>
                        <a:pt x="5836" y="8045"/>
                      </a:lnTo>
                      <a:lnTo>
                        <a:pt x="5836" y="31737"/>
                      </a:lnTo>
                      <a:lnTo>
                        <a:pt x="1" y="37541"/>
                      </a:lnTo>
                      <a:lnTo>
                        <a:pt x="1" y="48146"/>
                      </a:lnTo>
                      <a:lnTo>
                        <a:pt x="306" y="48146"/>
                      </a:lnTo>
                      <a:lnTo>
                        <a:pt x="306" y="37679"/>
                      </a:lnTo>
                      <a:lnTo>
                        <a:pt x="6141" y="31874"/>
                      </a:lnTo>
                      <a:lnTo>
                        <a:pt x="6141" y="8167"/>
                      </a:lnTo>
                      <a:lnTo>
                        <a:pt x="14079" y="229"/>
                      </a:lnTo>
                      <a:lnTo>
                        <a:pt x="1386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8"/>
                <p:cNvSpPr/>
                <p:nvPr/>
              </p:nvSpPr>
              <p:spPr>
                <a:xfrm rot="10800000">
                  <a:off x="-102297" y="3780153"/>
                  <a:ext cx="687411" cy="2086997"/>
                </a:xfrm>
                <a:custGeom>
                  <a:rect b="b" l="l" r="r" t="t"/>
                  <a:pathLst>
                    <a:path extrusionOk="0" h="43180" w="16760">
                      <a:moveTo>
                        <a:pt x="16531" y="1"/>
                      </a:moveTo>
                      <a:lnTo>
                        <a:pt x="4403" y="12159"/>
                      </a:lnTo>
                      <a:lnTo>
                        <a:pt x="4342" y="12190"/>
                      </a:lnTo>
                      <a:lnTo>
                        <a:pt x="4342" y="25734"/>
                      </a:lnTo>
                      <a:lnTo>
                        <a:pt x="0" y="30077"/>
                      </a:lnTo>
                      <a:lnTo>
                        <a:pt x="8746" y="38822"/>
                      </a:lnTo>
                      <a:lnTo>
                        <a:pt x="8746" y="43180"/>
                      </a:lnTo>
                      <a:lnTo>
                        <a:pt x="9066" y="43180"/>
                      </a:lnTo>
                      <a:lnTo>
                        <a:pt x="9066" y="38700"/>
                      </a:lnTo>
                      <a:lnTo>
                        <a:pt x="442" y="30077"/>
                      </a:lnTo>
                      <a:lnTo>
                        <a:pt x="4662" y="25872"/>
                      </a:lnTo>
                      <a:lnTo>
                        <a:pt x="4662" y="12327"/>
                      </a:lnTo>
                      <a:lnTo>
                        <a:pt x="16760" y="230"/>
                      </a:lnTo>
                      <a:lnTo>
                        <a:pt x="16531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97" name="Google Shape;1297;p28"/>
                <p:cNvGrpSpPr/>
                <p:nvPr/>
              </p:nvGrpSpPr>
              <p:grpSpPr>
                <a:xfrm rot="10800000">
                  <a:off x="532825" y="5492502"/>
                  <a:ext cx="134004" cy="134004"/>
                  <a:chOff x="8356813" y="1074288"/>
                  <a:chExt cx="351900" cy="351900"/>
                </a:xfrm>
              </p:grpSpPr>
              <p:sp>
                <p:nvSpPr>
                  <p:cNvPr id="1298" name="Google Shape;1298;p28"/>
                  <p:cNvSpPr/>
                  <p:nvPr/>
                </p:nvSpPr>
                <p:spPr>
                  <a:xfrm>
                    <a:off x="8356813" y="1074288"/>
                    <a:ext cx="351900" cy="351900"/>
                  </a:xfrm>
                  <a:prstGeom prst="ellipse">
                    <a:avLst/>
                  </a:prstGeom>
                  <a:noFill/>
                  <a:ln cap="flat" cmpd="sng" w="9525">
                    <a:solidFill>
                      <a:schemeClr val="accen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9" name="Google Shape;1299;p28"/>
                  <p:cNvSpPr/>
                  <p:nvPr/>
                </p:nvSpPr>
                <p:spPr>
                  <a:xfrm>
                    <a:off x="8406497" y="1123972"/>
                    <a:ext cx="252600" cy="252600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900FF">
                          <a:alpha val="46274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300" name="Google Shape;1300;p28"/>
          <p:cNvGrpSpPr/>
          <p:nvPr/>
        </p:nvGrpSpPr>
        <p:grpSpPr>
          <a:xfrm>
            <a:off x="5650172" y="-1036475"/>
            <a:ext cx="6191221" cy="6865136"/>
            <a:chOff x="5497772" y="-1036475"/>
            <a:chExt cx="6191221" cy="6865136"/>
          </a:xfrm>
        </p:grpSpPr>
        <p:grpSp>
          <p:nvGrpSpPr>
            <p:cNvPr id="1301" name="Google Shape;1301;p28"/>
            <p:cNvGrpSpPr/>
            <p:nvPr/>
          </p:nvGrpSpPr>
          <p:grpSpPr>
            <a:xfrm>
              <a:off x="5497772" y="-362560"/>
              <a:ext cx="6191221" cy="6191221"/>
              <a:chOff x="5584372" y="-362560"/>
              <a:chExt cx="6191221" cy="6191221"/>
            </a:xfrm>
          </p:grpSpPr>
          <p:grpSp>
            <p:nvGrpSpPr>
              <p:cNvPr id="1302" name="Google Shape;1302;p28"/>
              <p:cNvGrpSpPr/>
              <p:nvPr/>
            </p:nvGrpSpPr>
            <p:grpSpPr>
              <a:xfrm>
                <a:off x="5584372" y="-362560"/>
                <a:ext cx="6191221" cy="6191221"/>
                <a:chOff x="5443672" y="-405860"/>
                <a:chExt cx="6191221" cy="6191221"/>
              </a:xfrm>
            </p:grpSpPr>
            <p:sp>
              <p:nvSpPr>
                <p:cNvPr id="1303" name="Google Shape;1303;p28"/>
                <p:cNvSpPr/>
                <p:nvPr/>
              </p:nvSpPr>
              <p:spPr>
                <a:xfrm flipH="1" rot="-8100000">
                  <a:off x="6536116" y="315063"/>
                  <a:ext cx="4006334" cy="4749375"/>
                </a:xfrm>
                <a:custGeom>
                  <a:rect b="b" l="l" r="r" t="t"/>
                  <a:pathLst>
                    <a:path extrusionOk="0" h="115794" w="97678">
                      <a:moveTo>
                        <a:pt x="97449" y="0"/>
                      </a:moveTo>
                      <a:lnTo>
                        <a:pt x="76805" y="20645"/>
                      </a:lnTo>
                      <a:lnTo>
                        <a:pt x="76744" y="20691"/>
                      </a:lnTo>
                      <a:lnTo>
                        <a:pt x="76744" y="35927"/>
                      </a:lnTo>
                      <a:lnTo>
                        <a:pt x="63107" y="49563"/>
                      </a:lnTo>
                      <a:lnTo>
                        <a:pt x="63077" y="49608"/>
                      </a:lnTo>
                      <a:lnTo>
                        <a:pt x="63077" y="56571"/>
                      </a:lnTo>
                      <a:lnTo>
                        <a:pt x="61005" y="58659"/>
                      </a:lnTo>
                      <a:lnTo>
                        <a:pt x="61005" y="62407"/>
                      </a:lnTo>
                      <a:lnTo>
                        <a:pt x="52473" y="70939"/>
                      </a:lnTo>
                      <a:lnTo>
                        <a:pt x="52412" y="70969"/>
                      </a:lnTo>
                      <a:lnTo>
                        <a:pt x="52412" y="78541"/>
                      </a:lnTo>
                      <a:lnTo>
                        <a:pt x="46912" y="84057"/>
                      </a:lnTo>
                      <a:lnTo>
                        <a:pt x="46912" y="89633"/>
                      </a:lnTo>
                      <a:lnTo>
                        <a:pt x="33123" y="103406"/>
                      </a:lnTo>
                      <a:lnTo>
                        <a:pt x="12174" y="103406"/>
                      </a:lnTo>
                      <a:lnTo>
                        <a:pt x="0" y="115565"/>
                      </a:lnTo>
                      <a:lnTo>
                        <a:pt x="229" y="115793"/>
                      </a:lnTo>
                      <a:lnTo>
                        <a:pt x="12280" y="103711"/>
                      </a:lnTo>
                      <a:lnTo>
                        <a:pt x="33245" y="103711"/>
                      </a:lnTo>
                      <a:lnTo>
                        <a:pt x="47155" y="89801"/>
                      </a:lnTo>
                      <a:lnTo>
                        <a:pt x="47216" y="89770"/>
                      </a:lnTo>
                      <a:lnTo>
                        <a:pt x="47216" y="84179"/>
                      </a:lnTo>
                      <a:lnTo>
                        <a:pt x="52732" y="78663"/>
                      </a:lnTo>
                      <a:lnTo>
                        <a:pt x="52732" y="71106"/>
                      </a:lnTo>
                      <a:lnTo>
                        <a:pt x="61264" y="62574"/>
                      </a:lnTo>
                      <a:lnTo>
                        <a:pt x="61310" y="62513"/>
                      </a:lnTo>
                      <a:lnTo>
                        <a:pt x="61310" y="58780"/>
                      </a:lnTo>
                      <a:lnTo>
                        <a:pt x="63382" y="56708"/>
                      </a:lnTo>
                      <a:lnTo>
                        <a:pt x="63382" y="49730"/>
                      </a:lnTo>
                      <a:lnTo>
                        <a:pt x="77018" y="36109"/>
                      </a:lnTo>
                      <a:lnTo>
                        <a:pt x="77048" y="36064"/>
                      </a:lnTo>
                      <a:lnTo>
                        <a:pt x="77048" y="20828"/>
                      </a:lnTo>
                      <a:lnTo>
                        <a:pt x="97678" y="198"/>
                      </a:lnTo>
                      <a:lnTo>
                        <a:pt x="9744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40000">
                      <a:srgbClr val="FF9900">
                        <a:alpha val="4039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8"/>
                <p:cNvSpPr/>
                <p:nvPr/>
              </p:nvSpPr>
              <p:spPr>
                <a:xfrm flipH="1" rot="-8100000">
                  <a:off x="7076657" y="1499343"/>
                  <a:ext cx="2925242" cy="3057723"/>
                </a:xfrm>
                <a:custGeom>
                  <a:rect b="b" l="l" r="r" t="t"/>
                  <a:pathLst>
                    <a:path extrusionOk="0" h="74550" w="71320">
                      <a:moveTo>
                        <a:pt x="71091" y="0"/>
                      </a:moveTo>
                      <a:lnTo>
                        <a:pt x="59679" y="11397"/>
                      </a:lnTo>
                      <a:lnTo>
                        <a:pt x="54895" y="11397"/>
                      </a:lnTo>
                      <a:lnTo>
                        <a:pt x="41015" y="25307"/>
                      </a:lnTo>
                      <a:lnTo>
                        <a:pt x="40954" y="25337"/>
                      </a:lnTo>
                      <a:lnTo>
                        <a:pt x="40954" y="42325"/>
                      </a:lnTo>
                      <a:lnTo>
                        <a:pt x="31767" y="51528"/>
                      </a:lnTo>
                      <a:lnTo>
                        <a:pt x="31721" y="51574"/>
                      </a:lnTo>
                      <a:lnTo>
                        <a:pt x="31721" y="59237"/>
                      </a:lnTo>
                      <a:lnTo>
                        <a:pt x="22824" y="68135"/>
                      </a:lnTo>
                      <a:lnTo>
                        <a:pt x="6186" y="68135"/>
                      </a:lnTo>
                      <a:lnTo>
                        <a:pt x="0" y="74321"/>
                      </a:lnTo>
                      <a:lnTo>
                        <a:pt x="229" y="74549"/>
                      </a:lnTo>
                      <a:lnTo>
                        <a:pt x="6323" y="68455"/>
                      </a:lnTo>
                      <a:lnTo>
                        <a:pt x="22945" y="68455"/>
                      </a:lnTo>
                      <a:lnTo>
                        <a:pt x="31980" y="59420"/>
                      </a:lnTo>
                      <a:lnTo>
                        <a:pt x="32026" y="59374"/>
                      </a:lnTo>
                      <a:lnTo>
                        <a:pt x="32026" y="51695"/>
                      </a:lnTo>
                      <a:lnTo>
                        <a:pt x="41229" y="42508"/>
                      </a:lnTo>
                      <a:lnTo>
                        <a:pt x="41259" y="42463"/>
                      </a:lnTo>
                      <a:lnTo>
                        <a:pt x="41259" y="25475"/>
                      </a:lnTo>
                      <a:lnTo>
                        <a:pt x="55032" y="11732"/>
                      </a:lnTo>
                      <a:lnTo>
                        <a:pt x="59786" y="11732"/>
                      </a:lnTo>
                      <a:lnTo>
                        <a:pt x="71320" y="213"/>
                      </a:lnTo>
                      <a:lnTo>
                        <a:pt x="7109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8"/>
                <p:cNvSpPr/>
                <p:nvPr/>
              </p:nvSpPr>
              <p:spPr>
                <a:xfrm>
                  <a:off x="8301511" y="-335348"/>
                  <a:ext cx="577450" cy="1974708"/>
                </a:xfrm>
                <a:custGeom>
                  <a:rect b="b" l="l" r="r" t="t"/>
                  <a:pathLst>
                    <a:path extrusionOk="0" h="48146" w="14079">
                      <a:moveTo>
                        <a:pt x="13866" y="0"/>
                      </a:moveTo>
                      <a:lnTo>
                        <a:pt x="5867" y="7999"/>
                      </a:lnTo>
                      <a:lnTo>
                        <a:pt x="5836" y="8045"/>
                      </a:lnTo>
                      <a:lnTo>
                        <a:pt x="5836" y="31737"/>
                      </a:lnTo>
                      <a:lnTo>
                        <a:pt x="1" y="37541"/>
                      </a:lnTo>
                      <a:lnTo>
                        <a:pt x="1" y="48146"/>
                      </a:lnTo>
                      <a:lnTo>
                        <a:pt x="306" y="48146"/>
                      </a:lnTo>
                      <a:lnTo>
                        <a:pt x="306" y="37679"/>
                      </a:lnTo>
                      <a:lnTo>
                        <a:pt x="6141" y="31874"/>
                      </a:lnTo>
                      <a:lnTo>
                        <a:pt x="6141" y="8167"/>
                      </a:lnTo>
                      <a:lnTo>
                        <a:pt x="14079" y="229"/>
                      </a:lnTo>
                      <a:lnTo>
                        <a:pt x="1386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8"/>
                <p:cNvSpPr/>
                <p:nvPr/>
              </p:nvSpPr>
              <p:spPr>
                <a:xfrm>
                  <a:off x="8554000" y="27076"/>
                  <a:ext cx="687411" cy="2086997"/>
                </a:xfrm>
                <a:custGeom>
                  <a:rect b="b" l="l" r="r" t="t"/>
                  <a:pathLst>
                    <a:path extrusionOk="0" h="43180" w="16760">
                      <a:moveTo>
                        <a:pt x="16531" y="1"/>
                      </a:moveTo>
                      <a:lnTo>
                        <a:pt x="4403" y="12159"/>
                      </a:lnTo>
                      <a:lnTo>
                        <a:pt x="4342" y="12190"/>
                      </a:lnTo>
                      <a:lnTo>
                        <a:pt x="4342" y="25734"/>
                      </a:lnTo>
                      <a:lnTo>
                        <a:pt x="0" y="30077"/>
                      </a:lnTo>
                      <a:lnTo>
                        <a:pt x="8746" y="38822"/>
                      </a:lnTo>
                      <a:lnTo>
                        <a:pt x="8746" y="43180"/>
                      </a:lnTo>
                      <a:lnTo>
                        <a:pt x="9066" y="43180"/>
                      </a:lnTo>
                      <a:lnTo>
                        <a:pt x="9066" y="38700"/>
                      </a:lnTo>
                      <a:lnTo>
                        <a:pt x="442" y="30077"/>
                      </a:lnTo>
                      <a:lnTo>
                        <a:pt x="4662" y="25872"/>
                      </a:lnTo>
                      <a:lnTo>
                        <a:pt x="4662" y="12327"/>
                      </a:lnTo>
                      <a:lnTo>
                        <a:pt x="16760" y="230"/>
                      </a:lnTo>
                      <a:lnTo>
                        <a:pt x="16531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07" name="Google Shape;1307;p28"/>
              <p:cNvGrpSpPr/>
              <p:nvPr/>
            </p:nvGrpSpPr>
            <p:grpSpPr>
              <a:xfrm>
                <a:off x="8430786" y="3923547"/>
                <a:ext cx="134100" cy="134100"/>
                <a:chOff x="-1999139" y="3143772"/>
                <a:chExt cx="134100" cy="134100"/>
              </a:xfrm>
            </p:grpSpPr>
            <p:sp>
              <p:nvSpPr>
                <p:cNvPr id="1308" name="Google Shape;1308;p28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8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10" name="Google Shape;1310;p28"/>
              <p:cNvGrpSpPr/>
              <p:nvPr/>
            </p:nvGrpSpPr>
            <p:grpSpPr>
              <a:xfrm>
                <a:off x="8669561" y="3255472"/>
                <a:ext cx="134100" cy="134100"/>
                <a:chOff x="-1999139" y="3143772"/>
                <a:chExt cx="134100" cy="134100"/>
              </a:xfrm>
            </p:grpSpPr>
            <p:sp>
              <p:nvSpPr>
                <p:cNvPr id="1311" name="Google Shape;1311;p28"/>
                <p:cNvSpPr/>
                <p:nvPr/>
              </p:nvSpPr>
              <p:spPr>
                <a:xfrm>
                  <a:off x="-1999139" y="3143772"/>
                  <a:ext cx="134100" cy="1341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8"/>
                <p:cNvSpPr/>
                <p:nvPr/>
              </p:nvSpPr>
              <p:spPr>
                <a:xfrm>
                  <a:off x="-1980219" y="3162691"/>
                  <a:ext cx="96300" cy="963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13" name="Google Shape;1313;p28"/>
              <p:cNvGrpSpPr/>
              <p:nvPr/>
            </p:nvGrpSpPr>
            <p:grpSpPr>
              <a:xfrm>
                <a:off x="8612986" y="311022"/>
                <a:ext cx="134004" cy="134004"/>
                <a:chOff x="8356813" y="1074288"/>
                <a:chExt cx="351900" cy="351900"/>
              </a:xfrm>
            </p:grpSpPr>
            <p:sp>
              <p:nvSpPr>
                <p:cNvPr id="1314" name="Google Shape;1314;p28"/>
                <p:cNvSpPr/>
                <p:nvPr/>
              </p:nvSpPr>
              <p:spPr>
                <a:xfrm>
                  <a:off x="8356813" y="1074288"/>
                  <a:ext cx="351900" cy="351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8"/>
                <p:cNvSpPr/>
                <p:nvPr/>
              </p:nvSpPr>
              <p:spPr>
                <a:xfrm>
                  <a:off x="8406497" y="1123972"/>
                  <a:ext cx="252600" cy="252600"/>
                </a:xfrm>
                <a:prstGeom prst="ellipse">
                  <a:avLst/>
                </a:pr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b="50%" l="50%" r="50%" t="50%"/>
                  </a:path>
                  <a:tileRect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316" name="Google Shape;1316;p28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929350" y="-103647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7" name="Google Shape;1317;p28"/>
          <p:cNvGrpSpPr/>
          <p:nvPr/>
        </p:nvGrpSpPr>
        <p:grpSpPr>
          <a:xfrm>
            <a:off x="3983988" y="4933175"/>
            <a:ext cx="667915" cy="439200"/>
            <a:chOff x="3983988" y="4933175"/>
            <a:chExt cx="667915" cy="439200"/>
          </a:xfrm>
        </p:grpSpPr>
        <p:grpSp>
          <p:nvGrpSpPr>
            <p:cNvPr id="1318" name="Google Shape;1318;p28"/>
            <p:cNvGrpSpPr/>
            <p:nvPr/>
          </p:nvGrpSpPr>
          <p:grpSpPr>
            <a:xfrm rot="5400000">
              <a:off x="3983938" y="4933225"/>
              <a:ext cx="439200" cy="439100"/>
              <a:chOff x="1101075" y="2142375"/>
              <a:chExt cx="439200" cy="439100"/>
            </a:xfrm>
          </p:grpSpPr>
          <p:sp>
            <p:nvSpPr>
              <p:cNvPr id="1319" name="Google Shape;1319;p28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8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1" name="Google Shape;1321;p28"/>
            <p:cNvGrpSpPr/>
            <p:nvPr/>
          </p:nvGrpSpPr>
          <p:grpSpPr>
            <a:xfrm rot="5400000">
              <a:off x="4423062" y="5038369"/>
              <a:ext cx="228867" cy="228815"/>
              <a:chOff x="1101075" y="2142375"/>
              <a:chExt cx="439200" cy="439100"/>
            </a:xfrm>
          </p:grpSpPr>
          <p:sp>
            <p:nvSpPr>
              <p:cNvPr id="1322" name="Google Shape;1322;p28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8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29"/>
          <p:cNvSpPr txBox="1"/>
          <p:nvPr>
            <p:ph type="title"/>
          </p:nvPr>
        </p:nvSpPr>
        <p:spPr>
          <a:xfrm>
            <a:off x="2358450" y="664988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6" name="Google Shape;1326;p29"/>
          <p:cNvSpPr txBox="1"/>
          <p:nvPr>
            <p:ph idx="1" type="subTitle"/>
          </p:nvPr>
        </p:nvSpPr>
        <p:spPr>
          <a:xfrm>
            <a:off x="2358450" y="1282313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27" name="Google Shape;1327;p29"/>
          <p:cNvSpPr txBox="1"/>
          <p:nvPr>
            <p:ph idx="2" type="title"/>
          </p:nvPr>
        </p:nvSpPr>
        <p:spPr>
          <a:xfrm>
            <a:off x="2358450" y="2027244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8" name="Google Shape;1328;p29"/>
          <p:cNvSpPr txBox="1"/>
          <p:nvPr>
            <p:ph idx="3" type="subTitle"/>
          </p:nvPr>
        </p:nvSpPr>
        <p:spPr>
          <a:xfrm>
            <a:off x="2358450" y="2645558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29" name="Google Shape;1329;p29"/>
          <p:cNvSpPr txBox="1"/>
          <p:nvPr>
            <p:ph idx="4" type="title"/>
          </p:nvPr>
        </p:nvSpPr>
        <p:spPr>
          <a:xfrm>
            <a:off x="2358450" y="3390475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0" name="Google Shape;1330;p29"/>
          <p:cNvSpPr txBox="1"/>
          <p:nvPr>
            <p:ph idx="5" type="subTitle"/>
          </p:nvPr>
        </p:nvSpPr>
        <p:spPr>
          <a:xfrm>
            <a:off x="2358450" y="4009779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31" name="Google Shape;1331;p29"/>
          <p:cNvSpPr/>
          <p:nvPr/>
        </p:nvSpPr>
        <p:spPr>
          <a:xfrm>
            <a:off x="6751200" y="2645550"/>
            <a:ext cx="2925000" cy="2945400"/>
          </a:xfrm>
          <a:prstGeom prst="ellipse">
            <a:avLst/>
          </a:prstGeom>
          <a:gradFill>
            <a:gsLst>
              <a:gs pos="0">
                <a:schemeClr val="lt1"/>
              </a:gs>
              <a:gs pos="18000">
                <a:schemeClr val="lt1"/>
              </a:gs>
              <a:gs pos="56000">
                <a:srgbClr val="FFFFFF">
                  <a:alpha val="0"/>
                </a:srgbClr>
              </a:gs>
              <a:gs pos="74000">
                <a:schemeClr val="lt1"/>
              </a:gs>
              <a:gs pos="100000">
                <a:srgbClr val="9900FF">
                  <a:alpha val="28235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2" name="Google Shape;1332;p29"/>
          <p:cNvGrpSpPr/>
          <p:nvPr/>
        </p:nvGrpSpPr>
        <p:grpSpPr>
          <a:xfrm rot="5400000">
            <a:off x="8359950" y="-226050"/>
            <a:ext cx="439200" cy="439100"/>
            <a:chOff x="1101075" y="2142375"/>
            <a:chExt cx="439200" cy="439100"/>
          </a:xfrm>
        </p:grpSpPr>
        <p:sp>
          <p:nvSpPr>
            <p:cNvPr id="1333" name="Google Shape;1333;p29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29"/>
          <p:cNvGrpSpPr/>
          <p:nvPr/>
        </p:nvGrpSpPr>
        <p:grpSpPr>
          <a:xfrm>
            <a:off x="-903250" y="4838101"/>
            <a:ext cx="4558967" cy="134100"/>
            <a:chOff x="796100" y="3019701"/>
            <a:chExt cx="4558967" cy="134100"/>
          </a:xfrm>
        </p:grpSpPr>
        <p:sp>
          <p:nvSpPr>
            <p:cNvPr id="1336" name="Google Shape;1336;p29"/>
            <p:cNvSpPr/>
            <p:nvPr/>
          </p:nvSpPr>
          <p:spPr>
            <a:xfrm>
              <a:off x="5220967" y="30197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37" name="Google Shape;1337;p29"/>
            <p:cNvCxnSpPr/>
            <p:nvPr/>
          </p:nvCxnSpPr>
          <p:spPr>
            <a:xfrm>
              <a:off x="796100" y="3086750"/>
              <a:ext cx="4462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38" name="Google Shape;1338;p29"/>
            <p:cNvSpPr/>
            <p:nvPr/>
          </p:nvSpPr>
          <p:spPr>
            <a:xfrm>
              <a:off x="5251079" y="30498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30"/>
          <p:cNvGrpSpPr/>
          <p:nvPr/>
        </p:nvGrpSpPr>
        <p:grpSpPr>
          <a:xfrm>
            <a:off x="-623241" y="3925887"/>
            <a:ext cx="2833357" cy="1517787"/>
            <a:chOff x="-623241" y="3849687"/>
            <a:chExt cx="2833357" cy="1517787"/>
          </a:xfrm>
        </p:grpSpPr>
        <p:grpSp>
          <p:nvGrpSpPr>
            <p:cNvPr id="1341" name="Google Shape;1341;p30"/>
            <p:cNvGrpSpPr/>
            <p:nvPr/>
          </p:nvGrpSpPr>
          <p:grpSpPr>
            <a:xfrm rot="5400000">
              <a:off x="-879113" y="4155104"/>
              <a:ext cx="1517787" cy="906953"/>
              <a:chOff x="-55500" y="4835979"/>
              <a:chExt cx="1517787" cy="906953"/>
            </a:xfrm>
          </p:grpSpPr>
          <p:sp>
            <p:nvSpPr>
              <p:cNvPr id="1342" name="Google Shape;1342;p30"/>
              <p:cNvSpPr/>
              <p:nvPr/>
            </p:nvSpPr>
            <p:spPr>
              <a:xfrm>
                <a:off x="-55500" y="4895154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0"/>
              <p:cNvSpPr/>
              <p:nvPr/>
            </p:nvSpPr>
            <p:spPr>
              <a:xfrm>
                <a:off x="522674" y="4951702"/>
                <a:ext cx="340329" cy="325895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0"/>
              <p:cNvSpPr/>
              <p:nvPr/>
            </p:nvSpPr>
            <p:spPr>
              <a:xfrm>
                <a:off x="401812" y="51855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0"/>
              <p:cNvSpPr/>
              <p:nvPr/>
            </p:nvSpPr>
            <p:spPr>
              <a:xfrm>
                <a:off x="880250" y="4835979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30"/>
            <p:cNvGrpSpPr/>
            <p:nvPr/>
          </p:nvGrpSpPr>
          <p:grpSpPr>
            <a:xfrm>
              <a:off x="-623241" y="3946425"/>
              <a:ext cx="2833357" cy="1421047"/>
              <a:chOff x="-677366" y="4067275"/>
              <a:chExt cx="2833357" cy="1421047"/>
            </a:xfrm>
          </p:grpSpPr>
          <p:sp>
            <p:nvSpPr>
              <p:cNvPr id="1347" name="Google Shape;1347;p30"/>
              <p:cNvSpPr/>
              <p:nvPr/>
            </p:nvSpPr>
            <p:spPr>
              <a:xfrm rot="5400000">
                <a:off x="28789" y="3361120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48" name="Google Shape;1348;p30"/>
              <p:cNvGrpSpPr/>
              <p:nvPr/>
            </p:nvGrpSpPr>
            <p:grpSpPr>
              <a:xfrm>
                <a:off x="317735" y="4614472"/>
                <a:ext cx="161977" cy="161940"/>
                <a:chOff x="1101075" y="2142375"/>
                <a:chExt cx="439200" cy="439100"/>
              </a:xfrm>
            </p:grpSpPr>
            <p:sp>
              <p:nvSpPr>
                <p:cNvPr id="1349" name="Google Shape;1349;p30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30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51" name="Google Shape;1351;p30"/>
              <p:cNvGrpSpPr/>
              <p:nvPr/>
            </p:nvGrpSpPr>
            <p:grpSpPr>
              <a:xfrm rot="10800000">
                <a:off x="1700151" y="5032693"/>
                <a:ext cx="161977" cy="161940"/>
                <a:chOff x="1101075" y="2142375"/>
                <a:chExt cx="439200" cy="439100"/>
              </a:xfrm>
            </p:grpSpPr>
            <p:sp>
              <p:nvSpPr>
                <p:cNvPr id="1352" name="Google Shape;1352;p30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30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274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354" name="Google Shape;1354;p30"/>
            <p:cNvSpPr/>
            <p:nvPr/>
          </p:nvSpPr>
          <p:spPr>
            <a:xfrm rot="-5400000">
              <a:off x="289120" y="3696219"/>
              <a:ext cx="503090" cy="2327806"/>
            </a:xfrm>
            <a:custGeom>
              <a:rect b="b" l="l" r="r" t="t"/>
              <a:pathLst>
                <a:path extrusionOk="0" h="56755" w="12266">
                  <a:moveTo>
                    <a:pt x="6811" y="1"/>
                  </a:moveTo>
                  <a:lnTo>
                    <a:pt x="2133" y="4663"/>
                  </a:lnTo>
                  <a:lnTo>
                    <a:pt x="2133" y="16836"/>
                  </a:lnTo>
                  <a:lnTo>
                    <a:pt x="2438" y="16836"/>
                  </a:lnTo>
                  <a:lnTo>
                    <a:pt x="2438" y="4800"/>
                  </a:lnTo>
                  <a:lnTo>
                    <a:pt x="6475" y="747"/>
                  </a:lnTo>
                  <a:lnTo>
                    <a:pt x="6475" y="11793"/>
                  </a:lnTo>
                  <a:lnTo>
                    <a:pt x="11534" y="11793"/>
                  </a:lnTo>
                  <a:lnTo>
                    <a:pt x="8197" y="15130"/>
                  </a:lnTo>
                  <a:lnTo>
                    <a:pt x="11640" y="18573"/>
                  </a:lnTo>
                  <a:lnTo>
                    <a:pt x="5668" y="24546"/>
                  </a:lnTo>
                  <a:lnTo>
                    <a:pt x="5668" y="41686"/>
                  </a:lnTo>
                  <a:lnTo>
                    <a:pt x="0" y="47369"/>
                  </a:lnTo>
                  <a:lnTo>
                    <a:pt x="0" y="56754"/>
                  </a:lnTo>
                  <a:lnTo>
                    <a:pt x="305" y="56754"/>
                  </a:lnTo>
                  <a:lnTo>
                    <a:pt x="305" y="47476"/>
                  </a:lnTo>
                  <a:lnTo>
                    <a:pt x="5973" y="41823"/>
                  </a:lnTo>
                  <a:lnTo>
                    <a:pt x="5973" y="24683"/>
                  </a:lnTo>
                  <a:lnTo>
                    <a:pt x="12082" y="18573"/>
                  </a:lnTo>
                  <a:lnTo>
                    <a:pt x="8639" y="15130"/>
                  </a:lnTo>
                  <a:lnTo>
                    <a:pt x="12265" y="11488"/>
                  </a:lnTo>
                  <a:lnTo>
                    <a:pt x="6811" y="11488"/>
                  </a:lnTo>
                  <a:lnTo>
                    <a:pt x="681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30"/>
          <p:cNvGrpSpPr/>
          <p:nvPr/>
        </p:nvGrpSpPr>
        <p:grpSpPr>
          <a:xfrm>
            <a:off x="6323926" y="-1678249"/>
            <a:ext cx="4189198" cy="3065874"/>
            <a:chOff x="6171526" y="-1678249"/>
            <a:chExt cx="4189198" cy="3065874"/>
          </a:xfrm>
        </p:grpSpPr>
        <p:sp>
          <p:nvSpPr>
            <p:cNvPr id="1356" name="Google Shape;1356;p30"/>
            <p:cNvSpPr/>
            <p:nvPr/>
          </p:nvSpPr>
          <p:spPr>
            <a:xfrm rot="-5400000">
              <a:off x="6808863" y="-808395"/>
              <a:ext cx="1558682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7" name="Google Shape;1357;p30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6587425" y="-1678249"/>
              <a:ext cx="3773299" cy="2879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8" name="Google Shape;1358;p30"/>
            <p:cNvSpPr/>
            <p:nvPr/>
          </p:nvSpPr>
          <p:spPr>
            <a:xfrm>
              <a:off x="8292929" y="-80469"/>
              <a:ext cx="904284" cy="86593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0C0A9E">
                    <a:alpha val="20000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9" name="Google Shape;1359;p30"/>
            <p:cNvGrpSpPr/>
            <p:nvPr/>
          </p:nvGrpSpPr>
          <p:grpSpPr>
            <a:xfrm rot="-2700000">
              <a:off x="8302147" y="61289"/>
              <a:ext cx="582044" cy="582419"/>
              <a:chOff x="959750" y="3039275"/>
              <a:chExt cx="582050" cy="582425"/>
            </a:xfrm>
          </p:grpSpPr>
          <p:sp>
            <p:nvSpPr>
              <p:cNvPr id="1360" name="Google Shape;1360;p30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0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0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0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0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0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0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7" name="Google Shape;1367;p30"/>
            <p:cNvGrpSpPr/>
            <p:nvPr/>
          </p:nvGrpSpPr>
          <p:grpSpPr>
            <a:xfrm rot="-2700000">
              <a:off x="8551447" y="61289"/>
              <a:ext cx="582044" cy="582419"/>
              <a:chOff x="959750" y="3039275"/>
              <a:chExt cx="582050" cy="582425"/>
            </a:xfrm>
          </p:grpSpPr>
          <p:sp>
            <p:nvSpPr>
              <p:cNvPr id="1368" name="Google Shape;1368;p30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0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0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0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0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0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0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5" name="Google Shape;1375;p30"/>
          <p:cNvGrpSpPr/>
          <p:nvPr/>
        </p:nvGrpSpPr>
        <p:grpSpPr>
          <a:xfrm rot="2700000">
            <a:off x="8945322" y="2352177"/>
            <a:ext cx="439196" cy="439096"/>
            <a:chOff x="1101075" y="2142375"/>
            <a:chExt cx="439200" cy="439100"/>
          </a:xfrm>
        </p:grpSpPr>
        <p:sp>
          <p:nvSpPr>
            <p:cNvPr id="1376" name="Google Shape;1376;p30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78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4"/>
          <p:cNvGrpSpPr/>
          <p:nvPr/>
        </p:nvGrpSpPr>
        <p:grpSpPr>
          <a:xfrm>
            <a:off x="7059553" y="-2136807"/>
            <a:ext cx="4192757" cy="4558967"/>
            <a:chOff x="6983353" y="-2136807"/>
            <a:chExt cx="4192757" cy="4558967"/>
          </a:xfrm>
        </p:grpSpPr>
        <p:grpSp>
          <p:nvGrpSpPr>
            <p:cNvPr id="136" name="Google Shape;136;p4"/>
            <p:cNvGrpSpPr/>
            <p:nvPr/>
          </p:nvGrpSpPr>
          <p:grpSpPr>
            <a:xfrm rot="-509296">
              <a:off x="7187207" y="-982000"/>
              <a:ext cx="3785049" cy="3043008"/>
              <a:chOff x="7103825" y="-713112"/>
              <a:chExt cx="3785226" cy="3043150"/>
            </a:xfrm>
          </p:grpSpPr>
          <p:sp>
            <p:nvSpPr>
              <p:cNvPr id="137" name="Google Shape;137;p4"/>
              <p:cNvSpPr/>
              <p:nvPr/>
            </p:nvSpPr>
            <p:spPr>
              <a:xfrm rot="-3600017">
                <a:off x="7761095" y="-21"/>
                <a:ext cx="2152450" cy="1864030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8" name="Google Shape;138;p4"/>
              <p:cNvPicPr preferRelativeResize="0"/>
              <p:nvPr/>
            </p:nvPicPr>
            <p:blipFill rotWithShape="1">
              <a:blip r:embed="rId2">
                <a:alphaModFix/>
              </a:blip>
              <a:srcRect b="17662" l="0" r="0" t="17657"/>
              <a:stretch/>
            </p:blipFill>
            <p:spPr>
              <a:xfrm>
                <a:off x="7103825" y="-713112"/>
                <a:ext cx="3785226" cy="288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9" name="Google Shape;139;p4"/>
            <p:cNvGrpSpPr/>
            <p:nvPr/>
          </p:nvGrpSpPr>
          <p:grpSpPr>
            <a:xfrm rot="5400000">
              <a:off x="6489450" y="75626"/>
              <a:ext cx="4558967" cy="134100"/>
              <a:chOff x="796100" y="3019701"/>
              <a:chExt cx="4558967" cy="134100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1" name="Google Shape;141;p4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2" name="Google Shape;142;p4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" name="Google Shape;143;p4"/>
          <p:cNvSpPr txBox="1"/>
          <p:nvPr>
            <p:ph idx="1" type="subTitle"/>
          </p:nvPr>
        </p:nvSpPr>
        <p:spPr>
          <a:xfrm>
            <a:off x="720000" y="26499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"/>
          <p:cNvSpPr txBox="1"/>
          <p:nvPr>
            <p:ph idx="2" type="subTitle"/>
          </p:nvPr>
        </p:nvSpPr>
        <p:spPr>
          <a:xfrm>
            <a:off x="3584484" y="26499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"/>
          <p:cNvSpPr txBox="1"/>
          <p:nvPr>
            <p:ph idx="3" type="subTitle"/>
          </p:nvPr>
        </p:nvSpPr>
        <p:spPr>
          <a:xfrm>
            <a:off x="6448975" y="2649975"/>
            <a:ext cx="1981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7" name="Google Shape;147;p4"/>
          <p:cNvSpPr txBox="1"/>
          <p:nvPr>
            <p:ph idx="4" type="subTitle"/>
          </p:nvPr>
        </p:nvSpPr>
        <p:spPr>
          <a:xfrm>
            <a:off x="720000" y="23238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8" name="Google Shape;148;p4"/>
          <p:cNvSpPr txBox="1"/>
          <p:nvPr>
            <p:ph idx="5" type="subTitle"/>
          </p:nvPr>
        </p:nvSpPr>
        <p:spPr>
          <a:xfrm>
            <a:off x="3584483" y="23238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9" name="Google Shape;149;p4"/>
          <p:cNvSpPr txBox="1"/>
          <p:nvPr>
            <p:ph idx="6" type="subTitle"/>
          </p:nvPr>
        </p:nvSpPr>
        <p:spPr>
          <a:xfrm>
            <a:off x="6448972" y="2323875"/>
            <a:ext cx="1981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150" name="Google Shape;150;p4"/>
          <p:cNvGrpSpPr/>
          <p:nvPr/>
        </p:nvGrpSpPr>
        <p:grpSpPr>
          <a:xfrm>
            <a:off x="6067575" y="2796625"/>
            <a:ext cx="4006263" cy="4771152"/>
            <a:chOff x="5915175" y="2339425"/>
            <a:chExt cx="4006263" cy="4771152"/>
          </a:xfrm>
        </p:grpSpPr>
        <p:sp>
          <p:nvSpPr>
            <p:cNvPr id="151" name="Google Shape;151;p4"/>
            <p:cNvSpPr/>
            <p:nvPr/>
          </p:nvSpPr>
          <p:spPr>
            <a:xfrm>
              <a:off x="5915175" y="2361286"/>
              <a:ext cx="4006263" cy="4749291"/>
            </a:xfrm>
            <a:custGeom>
              <a:rect b="b" l="l" r="r" t="t"/>
              <a:pathLst>
                <a:path extrusionOk="0" h="115794" w="97678">
                  <a:moveTo>
                    <a:pt x="97449" y="0"/>
                  </a:moveTo>
                  <a:lnTo>
                    <a:pt x="76805" y="20645"/>
                  </a:lnTo>
                  <a:lnTo>
                    <a:pt x="76744" y="20691"/>
                  </a:lnTo>
                  <a:lnTo>
                    <a:pt x="76744" y="35927"/>
                  </a:lnTo>
                  <a:lnTo>
                    <a:pt x="63107" y="49563"/>
                  </a:lnTo>
                  <a:lnTo>
                    <a:pt x="63077" y="49608"/>
                  </a:lnTo>
                  <a:lnTo>
                    <a:pt x="63077" y="56571"/>
                  </a:lnTo>
                  <a:lnTo>
                    <a:pt x="61005" y="58659"/>
                  </a:lnTo>
                  <a:lnTo>
                    <a:pt x="61005" y="62407"/>
                  </a:lnTo>
                  <a:lnTo>
                    <a:pt x="52473" y="70939"/>
                  </a:lnTo>
                  <a:lnTo>
                    <a:pt x="52412" y="70969"/>
                  </a:lnTo>
                  <a:lnTo>
                    <a:pt x="52412" y="78541"/>
                  </a:lnTo>
                  <a:lnTo>
                    <a:pt x="46912" y="84057"/>
                  </a:lnTo>
                  <a:lnTo>
                    <a:pt x="46912" y="89633"/>
                  </a:lnTo>
                  <a:lnTo>
                    <a:pt x="33123" y="103406"/>
                  </a:lnTo>
                  <a:lnTo>
                    <a:pt x="12174" y="103406"/>
                  </a:lnTo>
                  <a:lnTo>
                    <a:pt x="0" y="115565"/>
                  </a:lnTo>
                  <a:lnTo>
                    <a:pt x="229" y="115793"/>
                  </a:lnTo>
                  <a:lnTo>
                    <a:pt x="12280" y="103711"/>
                  </a:lnTo>
                  <a:lnTo>
                    <a:pt x="33245" y="103711"/>
                  </a:lnTo>
                  <a:lnTo>
                    <a:pt x="47155" y="89801"/>
                  </a:lnTo>
                  <a:lnTo>
                    <a:pt x="47216" y="89770"/>
                  </a:lnTo>
                  <a:lnTo>
                    <a:pt x="47216" y="84179"/>
                  </a:lnTo>
                  <a:lnTo>
                    <a:pt x="52732" y="78663"/>
                  </a:lnTo>
                  <a:lnTo>
                    <a:pt x="52732" y="71106"/>
                  </a:lnTo>
                  <a:lnTo>
                    <a:pt x="61264" y="62574"/>
                  </a:lnTo>
                  <a:lnTo>
                    <a:pt x="61310" y="62513"/>
                  </a:lnTo>
                  <a:lnTo>
                    <a:pt x="61310" y="58780"/>
                  </a:lnTo>
                  <a:lnTo>
                    <a:pt x="63382" y="56708"/>
                  </a:lnTo>
                  <a:lnTo>
                    <a:pt x="63382" y="49730"/>
                  </a:lnTo>
                  <a:lnTo>
                    <a:pt x="77018" y="36109"/>
                  </a:lnTo>
                  <a:lnTo>
                    <a:pt x="77048" y="36064"/>
                  </a:lnTo>
                  <a:lnTo>
                    <a:pt x="77048" y="20828"/>
                  </a:lnTo>
                  <a:lnTo>
                    <a:pt x="97678" y="198"/>
                  </a:lnTo>
                  <a:lnTo>
                    <a:pt x="97449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6873793" y="2339425"/>
              <a:ext cx="2925190" cy="3057668"/>
            </a:xfrm>
            <a:custGeom>
              <a:rect b="b" l="l" r="r" t="t"/>
              <a:pathLst>
                <a:path extrusionOk="0" h="74550" w="71320">
                  <a:moveTo>
                    <a:pt x="71091" y="0"/>
                  </a:moveTo>
                  <a:lnTo>
                    <a:pt x="59679" y="11397"/>
                  </a:lnTo>
                  <a:lnTo>
                    <a:pt x="54895" y="11397"/>
                  </a:lnTo>
                  <a:lnTo>
                    <a:pt x="41015" y="25307"/>
                  </a:lnTo>
                  <a:lnTo>
                    <a:pt x="40954" y="25337"/>
                  </a:lnTo>
                  <a:lnTo>
                    <a:pt x="40954" y="42325"/>
                  </a:lnTo>
                  <a:lnTo>
                    <a:pt x="31767" y="51528"/>
                  </a:lnTo>
                  <a:lnTo>
                    <a:pt x="31721" y="51574"/>
                  </a:lnTo>
                  <a:lnTo>
                    <a:pt x="31721" y="59237"/>
                  </a:lnTo>
                  <a:lnTo>
                    <a:pt x="22824" y="68135"/>
                  </a:lnTo>
                  <a:lnTo>
                    <a:pt x="6186" y="68135"/>
                  </a:lnTo>
                  <a:lnTo>
                    <a:pt x="0" y="74321"/>
                  </a:lnTo>
                  <a:lnTo>
                    <a:pt x="229" y="74549"/>
                  </a:lnTo>
                  <a:lnTo>
                    <a:pt x="6323" y="68455"/>
                  </a:lnTo>
                  <a:lnTo>
                    <a:pt x="22945" y="68455"/>
                  </a:lnTo>
                  <a:lnTo>
                    <a:pt x="31980" y="59420"/>
                  </a:lnTo>
                  <a:lnTo>
                    <a:pt x="32026" y="59374"/>
                  </a:lnTo>
                  <a:lnTo>
                    <a:pt x="32026" y="51695"/>
                  </a:lnTo>
                  <a:lnTo>
                    <a:pt x="41229" y="42508"/>
                  </a:lnTo>
                  <a:lnTo>
                    <a:pt x="41259" y="42463"/>
                  </a:lnTo>
                  <a:lnTo>
                    <a:pt x="41259" y="25475"/>
                  </a:lnTo>
                  <a:lnTo>
                    <a:pt x="55032" y="11732"/>
                  </a:lnTo>
                  <a:lnTo>
                    <a:pt x="59786" y="11732"/>
                  </a:lnTo>
                  <a:lnTo>
                    <a:pt x="71320" y="213"/>
                  </a:lnTo>
                  <a:lnTo>
                    <a:pt x="7109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4"/>
            <p:cNvGrpSpPr/>
            <p:nvPr/>
          </p:nvGrpSpPr>
          <p:grpSpPr>
            <a:xfrm>
              <a:off x="7520550" y="4608575"/>
              <a:ext cx="582050" cy="582425"/>
              <a:chOff x="959750" y="3039275"/>
              <a:chExt cx="582050" cy="582425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8484675" y="3658275"/>
              <a:ext cx="582050" cy="582425"/>
              <a:chOff x="959750" y="3039275"/>
              <a:chExt cx="582050" cy="582425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oogle Shape;169;p4"/>
          <p:cNvGrpSpPr/>
          <p:nvPr/>
        </p:nvGrpSpPr>
        <p:grpSpPr>
          <a:xfrm>
            <a:off x="-235366" y="3828554"/>
            <a:ext cx="5249360" cy="2992224"/>
            <a:chOff x="-258616" y="3430829"/>
            <a:chExt cx="5249360" cy="2992224"/>
          </a:xfrm>
        </p:grpSpPr>
        <p:pic>
          <p:nvPicPr>
            <p:cNvPr id="170" name="Google Shape;170;p4"/>
            <p:cNvPicPr preferRelativeResize="0"/>
            <p:nvPr/>
          </p:nvPicPr>
          <p:blipFill rotWithShape="1">
            <a:blip r:embed="rId3">
              <a:alphaModFix/>
            </a:blip>
            <a:srcRect b="26177" l="16960" r="7121" t="24718"/>
            <a:stretch/>
          </p:blipFill>
          <p:spPr>
            <a:xfrm>
              <a:off x="1070243" y="3430829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4"/>
            <p:cNvSpPr/>
            <p:nvPr/>
          </p:nvSpPr>
          <p:spPr>
            <a:xfrm>
              <a:off x="363250" y="4667754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rgbClr val="F5F8FF">
                    <a:alpha val="30980"/>
                  </a:srgbClr>
                </a:gs>
                <a:gs pos="22000">
                  <a:srgbClr val="F5F8FF">
                    <a:alpha val="30980"/>
                  </a:srgbClr>
                </a:gs>
                <a:gs pos="45000">
                  <a:srgbClr val="FFFFFF">
                    <a:alpha val="30980"/>
                  </a:srgbClr>
                </a:gs>
                <a:gs pos="100000">
                  <a:srgbClr val="0C0A9E">
                    <a:alpha val="3098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941424" y="4724302"/>
              <a:ext cx="340329" cy="325895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820562" y="4958179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rgbClr val="F5F8FF">
                    <a:alpha val="30980"/>
                  </a:srgbClr>
                </a:gs>
                <a:gs pos="22000">
                  <a:srgbClr val="F5F8FF">
                    <a:alpha val="30980"/>
                  </a:srgbClr>
                </a:gs>
                <a:gs pos="45000">
                  <a:srgbClr val="FFFFFF">
                    <a:alpha val="30980"/>
                  </a:srgbClr>
                </a:gs>
                <a:gs pos="100000">
                  <a:srgbClr val="0C0A9E">
                    <a:alpha val="3098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299000" y="4608579"/>
              <a:ext cx="582037" cy="557353"/>
            </a:xfrm>
            <a:custGeom>
              <a:rect b="b" l="l" r="r" t="t"/>
              <a:pathLst>
                <a:path extrusionOk="0" h="35337" w="36902">
                  <a:moveTo>
                    <a:pt x="18449" y="1"/>
                  </a:moveTo>
                  <a:cubicBezTo>
                    <a:pt x="16409" y="1"/>
                    <a:pt x="14368" y="778"/>
                    <a:pt x="12814" y="2332"/>
                  </a:cubicBezTo>
                  <a:lnTo>
                    <a:pt x="3108" y="12037"/>
                  </a:lnTo>
                  <a:cubicBezTo>
                    <a:pt x="0" y="15145"/>
                    <a:pt x="0" y="20189"/>
                    <a:pt x="3108" y="23297"/>
                  </a:cubicBezTo>
                  <a:lnTo>
                    <a:pt x="12814" y="33017"/>
                  </a:lnTo>
                  <a:cubicBezTo>
                    <a:pt x="14368" y="34564"/>
                    <a:pt x="16405" y="35337"/>
                    <a:pt x="18443" y="35337"/>
                  </a:cubicBezTo>
                  <a:cubicBezTo>
                    <a:pt x="20481" y="35337"/>
                    <a:pt x="22519" y="34564"/>
                    <a:pt x="24073" y="33017"/>
                  </a:cubicBezTo>
                  <a:lnTo>
                    <a:pt x="33794" y="23297"/>
                  </a:lnTo>
                  <a:cubicBezTo>
                    <a:pt x="36902" y="20189"/>
                    <a:pt x="36902" y="15145"/>
                    <a:pt x="33794" y="12037"/>
                  </a:cubicBezTo>
                  <a:lnTo>
                    <a:pt x="24073" y="2332"/>
                  </a:lnTo>
                  <a:cubicBezTo>
                    <a:pt x="22527" y="778"/>
                    <a:pt x="20489" y="1"/>
                    <a:pt x="1844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 rot="5400000">
              <a:off x="447539" y="3133720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76;p4"/>
            <p:cNvGrpSpPr/>
            <p:nvPr/>
          </p:nvGrpSpPr>
          <p:grpSpPr>
            <a:xfrm>
              <a:off x="736485" y="4387072"/>
              <a:ext cx="161977" cy="161940"/>
              <a:chOff x="1101075" y="2142375"/>
              <a:chExt cx="439200" cy="439100"/>
            </a:xfrm>
          </p:grpSpPr>
          <p:sp>
            <p:nvSpPr>
              <p:cNvPr id="177" name="Google Shape;177;p4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79;p4"/>
            <p:cNvGrpSpPr/>
            <p:nvPr/>
          </p:nvGrpSpPr>
          <p:grpSpPr>
            <a:xfrm rot="10800000">
              <a:off x="2118901" y="4805293"/>
              <a:ext cx="161977" cy="161940"/>
              <a:chOff x="1101075" y="2142375"/>
              <a:chExt cx="439200" cy="439100"/>
            </a:xfrm>
          </p:grpSpPr>
          <p:sp>
            <p:nvSpPr>
              <p:cNvPr id="180" name="Google Shape;180;p4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2" name="Google Shape;182;p4"/>
          <p:cNvGrpSpPr/>
          <p:nvPr/>
        </p:nvGrpSpPr>
        <p:grpSpPr>
          <a:xfrm>
            <a:off x="-515562" y="-797997"/>
            <a:ext cx="1433416" cy="2584783"/>
            <a:chOff x="-363162" y="-645597"/>
            <a:chExt cx="1433416" cy="2584783"/>
          </a:xfrm>
        </p:grpSpPr>
        <p:grpSp>
          <p:nvGrpSpPr>
            <p:cNvPr id="183" name="Google Shape;183;p4"/>
            <p:cNvGrpSpPr/>
            <p:nvPr/>
          </p:nvGrpSpPr>
          <p:grpSpPr>
            <a:xfrm rot="10800000">
              <a:off x="-64596" y="-645597"/>
              <a:ext cx="1134850" cy="2370192"/>
              <a:chOff x="-575575" y="3685599"/>
              <a:chExt cx="1421049" cy="2967933"/>
            </a:xfrm>
          </p:grpSpPr>
          <p:sp>
            <p:nvSpPr>
              <p:cNvPr id="184" name="Google Shape;184;p4"/>
              <p:cNvSpPr/>
              <p:nvPr/>
            </p:nvSpPr>
            <p:spPr>
              <a:xfrm>
                <a:off x="-575575" y="3685599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10800000">
                <a:off x="-575573" y="3820175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4"/>
            <p:cNvSpPr/>
            <p:nvPr/>
          </p:nvSpPr>
          <p:spPr>
            <a:xfrm>
              <a:off x="0" y="361650"/>
              <a:ext cx="581991" cy="575861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131225" y="0"/>
              <a:ext cx="581991" cy="575861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8" name="Google Shape;188;p4"/>
            <p:cNvGrpSpPr/>
            <p:nvPr/>
          </p:nvGrpSpPr>
          <p:grpSpPr>
            <a:xfrm flipH="1" rot="-2700000">
              <a:off x="-216370" y="1084101"/>
              <a:ext cx="708093" cy="708493"/>
              <a:chOff x="3678700" y="407275"/>
              <a:chExt cx="708100" cy="708500"/>
            </a:xfrm>
          </p:grpSpPr>
          <p:sp>
            <p:nvSpPr>
              <p:cNvPr id="189" name="Google Shape;189;p4"/>
              <p:cNvSpPr/>
              <p:nvPr/>
            </p:nvSpPr>
            <p:spPr>
              <a:xfrm>
                <a:off x="3678700" y="4072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3754875" y="483475"/>
                <a:ext cx="249900" cy="249875"/>
              </a:xfrm>
              <a:custGeom>
                <a:rect b="b" l="l" r="r" t="t"/>
                <a:pathLst>
                  <a:path extrusionOk="0" h="9995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3831425" y="560025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4" y="0"/>
                    </a:moveTo>
                    <a:lnTo>
                      <a:pt x="1" y="8594"/>
                    </a:lnTo>
                    <a:lnTo>
                      <a:pt x="1403" y="9995"/>
                    </a:lnTo>
                    <a:lnTo>
                      <a:pt x="9996" y="1402"/>
                    </a:lnTo>
                    <a:lnTo>
                      <a:pt x="85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907625" y="636575"/>
                <a:ext cx="249875" cy="249525"/>
              </a:xfrm>
              <a:custGeom>
                <a:rect b="b" l="l" r="r" t="t"/>
                <a:pathLst>
                  <a:path extrusionOk="0" h="9981" w="9995">
                    <a:moveTo>
                      <a:pt x="8593" y="1"/>
                    </a:moveTo>
                    <a:lnTo>
                      <a:pt x="0" y="8579"/>
                    </a:lnTo>
                    <a:lnTo>
                      <a:pt x="1402" y="9980"/>
                    </a:lnTo>
                    <a:lnTo>
                      <a:pt x="9995" y="1387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3984175" y="713150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4061125" y="789700"/>
                <a:ext cx="249500" cy="249525"/>
              </a:xfrm>
              <a:custGeom>
                <a:rect b="b" l="l" r="r" t="t"/>
                <a:pathLst>
                  <a:path extrusionOk="0" h="9981" w="9980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80"/>
                    </a:lnTo>
                    <a:lnTo>
                      <a:pt x="9980" y="1402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4136925" y="8658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solidFill>
          <a:schemeClr val="dk2"/>
        </a:solid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31"/>
          <p:cNvGrpSpPr/>
          <p:nvPr/>
        </p:nvGrpSpPr>
        <p:grpSpPr>
          <a:xfrm>
            <a:off x="8332551" y="-7"/>
            <a:ext cx="2386151" cy="3293872"/>
            <a:chOff x="8256352" y="-7"/>
            <a:chExt cx="2386151" cy="3293872"/>
          </a:xfrm>
        </p:grpSpPr>
        <p:pic>
          <p:nvPicPr>
            <p:cNvPr id="1380" name="Google Shape;1380;p31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5400000">
              <a:off x="7886227" y="537590"/>
              <a:ext cx="3126400" cy="23861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1" name="Google Shape;1381;p31"/>
            <p:cNvGrpSpPr/>
            <p:nvPr/>
          </p:nvGrpSpPr>
          <p:grpSpPr>
            <a:xfrm rot="10800000">
              <a:off x="8452443" y="-7"/>
              <a:ext cx="325155" cy="1788670"/>
              <a:chOff x="8869019" y="-622132"/>
              <a:chExt cx="325155" cy="1788670"/>
            </a:xfrm>
          </p:grpSpPr>
          <p:sp>
            <p:nvSpPr>
              <p:cNvPr id="1382" name="Google Shape;1382;p31"/>
              <p:cNvSpPr/>
              <p:nvPr/>
            </p:nvSpPr>
            <p:spPr>
              <a:xfrm rot="10800000">
                <a:off x="8869019" y="-622132"/>
                <a:ext cx="246869" cy="1703243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83" name="Google Shape;1383;p31"/>
              <p:cNvGrpSpPr/>
              <p:nvPr/>
            </p:nvGrpSpPr>
            <p:grpSpPr>
              <a:xfrm rot="1800062">
                <a:off x="9035610" y="1007995"/>
                <a:ext cx="134040" cy="134009"/>
                <a:chOff x="1101075" y="2142375"/>
                <a:chExt cx="439200" cy="439100"/>
              </a:xfrm>
            </p:grpSpPr>
            <p:sp>
              <p:nvSpPr>
                <p:cNvPr id="1384" name="Google Shape;1384;p31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40000">
                      <a:srgbClr val="FF9900">
                        <a:alpha val="4039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2698631" scaled="0"/>
                </a:gra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31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86" name="Google Shape;1386;p31"/>
          <p:cNvGrpSpPr/>
          <p:nvPr/>
        </p:nvGrpSpPr>
        <p:grpSpPr>
          <a:xfrm>
            <a:off x="-213525" y="171225"/>
            <a:ext cx="439200" cy="439100"/>
            <a:chOff x="1101075" y="2142375"/>
            <a:chExt cx="439200" cy="439100"/>
          </a:xfrm>
        </p:grpSpPr>
        <p:sp>
          <p:nvSpPr>
            <p:cNvPr id="1387" name="Google Shape;1387;p31"/>
            <p:cNvSpPr/>
            <p:nvPr/>
          </p:nvSpPr>
          <p:spPr>
            <a:xfrm>
              <a:off x="1101075" y="2142375"/>
              <a:ext cx="439200" cy="439100"/>
            </a:xfrm>
            <a:custGeom>
              <a:rect b="b" l="l" r="r" t="t"/>
              <a:pathLst>
                <a:path extrusionOk="0" h="17564" w="17568">
                  <a:moveTo>
                    <a:pt x="8792" y="1291"/>
                  </a:moveTo>
                  <a:cubicBezTo>
                    <a:pt x="10711" y="1291"/>
                    <a:pt x="12631" y="2008"/>
                    <a:pt x="14094" y="3501"/>
                  </a:cubicBezTo>
                  <a:cubicBezTo>
                    <a:pt x="15526" y="4902"/>
                    <a:pt x="16303" y="6807"/>
                    <a:pt x="16303" y="8803"/>
                  </a:cubicBezTo>
                  <a:cubicBezTo>
                    <a:pt x="16303" y="10814"/>
                    <a:pt x="15526" y="12688"/>
                    <a:pt x="14094" y="14120"/>
                  </a:cubicBezTo>
                  <a:cubicBezTo>
                    <a:pt x="12692" y="15552"/>
                    <a:pt x="10788" y="16329"/>
                    <a:pt x="8792" y="16329"/>
                  </a:cubicBezTo>
                  <a:cubicBezTo>
                    <a:pt x="6780" y="16329"/>
                    <a:pt x="4906" y="15552"/>
                    <a:pt x="3474" y="14120"/>
                  </a:cubicBezTo>
                  <a:cubicBezTo>
                    <a:pt x="2042" y="12718"/>
                    <a:pt x="1265" y="10814"/>
                    <a:pt x="1265" y="8803"/>
                  </a:cubicBezTo>
                  <a:cubicBezTo>
                    <a:pt x="1265" y="6807"/>
                    <a:pt x="2042" y="4918"/>
                    <a:pt x="3474" y="3501"/>
                  </a:cubicBezTo>
                  <a:cubicBezTo>
                    <a:pt x="4937" y="2023"/>
                    <a:pt x="6857" y="1291"/>
                    <a:pt x="8792" y="1291"/>
                  </a:cubicBezTo>
                  <a:close/>
                  <a:moveTo>
                    <a:pt x="8784" y="0"/>
                  </a:moveTo>
                  <a:cubicBezTo>
                    <a:pt x="6537" y="0"/>
                    <a:pt x="4289" y="857"/>
                    <a:pt x="2575" y="2571"/>
                  </a:cubicBezTo>
                  <a:cubicBezTo>
                    <a:pt x="915" y="4232"/>
                    <a:pt x="1" y="6441"/>
                    <a:pt x="1" y="8788"/>
                  </a:cubicBezTo>
                  <a:cubicBezTo>
                    <a:pt x="1" y="11134"/>
                    <a:pt x="915" y="13343"/>
                    <a:pt x="2575" y="15004"/>
                  </a:cubicBezTo>
                  <a:cubicBezTo>
                    <a:pt x="4236" y="16649"/>
                    <a:pt x="6445" y="17563"/>
                    <a:pt x="8792" y="17563"/>
                  </a:cubicBezTo>
                  <a:cubicBezTo>
                    <a:pt x="11123" y="17563"/>
                    <a:pt x="13332" y="16649"/>
                    <a:pt x="14993" y="15004"/>
                  </a:cubicBezTo>
                  <a:cubicBezTo>
                    <a:pt x="16653" y="13343"/>
                    <a:pt x="17568" y="11134"/>
                    <a:pt x="17568" y="8788"/>
                  </a:cubicBezTo>
                  <a:cubicBezTo>
                    <a:pt x="17568" y="6441"/>
                    <a:pt x="16653" y="4232"/>
                    <a:pt x="14993" y="2571"/>
                  </a:cubicBezTo>
                  <a:cubicBezTo>
                    <a:pt x="13279" y="857"/>
                    <a:pt x="11031" y="0"/>
                    <a:pt x="8784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0C0A9E">
                    <a:alpha val="20000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1"/>
            <p:cNvSpPr/>
            <p:nvPr/>
          </p:nvSpPr>
          <p:spPr>
            <a:xfrm>
              <a:off x="1189450" y="2242350"/>
              <a:ext cx="262850" cy="239700"/>
            </a:xfrm>
            <a:custGeom>
              <a:rect b="b" l="l" r="r" t="t"/>
              <a:pathLst>
                <a:path extrusionOk="0" h="9588" w="10514">
                  <a:moveTo>
                    <a:pt x="5257" y="1269"/>
                  </a:moveTo>
                  <a:cubicBezTo>
                    <a:pt x="6171" y="1269"/>
                    <a:pt x="7054" y="1604"/>
                    <a:pt x="7771" y="2290"/>
                  </a:cubicBezTo>
                  <a:cubicBezTo>
                    <a:pt x="9127" y="3692"/>
                    <a:pt x="9127" y="5931"/>
                    <a:pt x="7771" y="7302"/>
                  </a:cubicBezTo>
                  <a:cubicBezTo>
                    <a:pt x="7070" y="7988"/>
                    <a:pt x="6159" y="8331"/>
                    <a:pt x="5253" y="8331"/>
                  </a:cubicBezTo>
                  <a:cubicBezTo>
                    <a:pt x="4346" y="8331"/>
                    <a:pt x="3444" y="7988"/>
                    <a:pt x="2758" y="7302"/>
                  </a:cubicBezTo>
                  <a:cubicBezTo>
                    <a:pt x="1387" y="5916"/>
                    <a:pt x="1387" y="3661"/>
                    <a:pt x="2758" y="2290"/>
                  </a:cubicBezTo>
                  <a:cubicBezTo>
                    <a:pt x="3444" y="1604"/>
                    <a:pt x="4342" y="1269"/>
                    <a:pt x="5257" y="1269"/>
                  </a:cubicBezTo>
                  <a:close/>
                  <a:moveTo>
                    <a:pt x="5255" y="1"/>
                  </a:moveTo>
                  <a:cubicBezTo>
                    <a:pt x="4026" y="1"/>
                    <a:pt x="2796" y="469"/>
                    <a:pt x="1859" y="1406"/>
                  </a:cubicBezTo>
                  <a:cubicBezTo>
                    <a:pt x="0" y="3265"/>
                    <a:pt x="0" y="6312"/>
                    <a:pt x="1859" y="8186"/>
                  </a:cubicBezTo>
                  <a:cubicBezTo>
                    <a:pt x="2788" y="9116"/>
                    <a:pt x="4038" y="9588"/>
                    <a:pt x="5257" y="9588"/>
                  </a:cubicBezTo>
                  <a:cubicBezTo>
                    <a:pt x="6491" y="9588"/>
                    <a:pt x="7710" y="9131"/>
                    <a:pt x="8639" y="8186"/>
                  </a:cubicBezTo>
                  <a:cubicBezTo>
                    <a:pt x="10513" y="6312"/>
                    <a:pt x="10513" y="3265"/>
                    <a:pt x="8639" y="1406"/>
                  </a:cubicBezTo>
                  <a:cubicBezTo>
                    <a:pt x="7710" y="469"/>
                    <a:pt x="6483" y="1"/>
                    <a:pt x="5255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0C0A9E">
                    <a:alpha val="20000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31"/>
          <p:cNvGrpSpPr/>
          <p:nvPr/>
        </p:nvGrpSpPr>
        <p:grpSpPr>
          <a:xfrm>
            <a:off x="-1262974" y="3161327"/>
            <a:ext cx="4822591" cy="2934500"/>
            <a:chOff x="-1186774" y="3161328"/>
            <a:chExt cx="4822591" cy="2934500"/>
          </a:xfrm>
        </p:grpSpPr>
        <p:pic>
          <p:nvPicPr>
            <p:cNvPr id="1390" name="Google Shape;1390;p31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5400000">
              <a:off x="-1534175" y="3508728"/>
              <a:ext cx="2934500" cy="2239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1" name="Google Shape;1391;p31"/>
            <p:cNvSpPr/>
            <p:nvPr/>
          </p:nvSpPr>
          <p:spPr>
            <a:xfrm rot="-5400000">
              <a:off x="-184180" y="3596444"/>
              <a:ext cx="503090" cy="2327806"/>
            </a:xfrm>
            <a:custGeom>
              <a:rect b="b" l="l" r="r" t="t"/>
              <a:pathLst>
                <a:path extrusionOk="0" h="56755" w="12266">
                  <a:moveTo>
                    <a:pt x="6811" y="1"/>
                  </a:moveTo>
                  <a:lnTo>
                    <a:pt x="2133" y="4663"/>
                  </a:lnTo>
                  <a:lnTo>
                    <a:pt x="2133" y="16836"/>
                  </a:lnTo>
                  <a:lnTo>
                    <a:pt x="2438" y="16836"/>
                  </a:lnTo>
                  <a:lnTo>
                    <a:pt x="2438" y="4800"/>
                  </a:lnTo>
                  <a:lnTo>
                    <a:pt x="6475" y="747"/>
                  </a:lnTo>
                  <a:lnTo>
                    <a:pt x="6475" y="11793"/>
                  </a:lnTo>
                  <a:lnTo>
                    <a:pt x="11534" y="11793"/>
                  </a:lnTo>
                  <a:lnTo>
                    <a:pt x="8197" y="15130"/>
                  </a:lnTo>
                  <a:lnTo>
                    <a:pt x="11640" y="18573"/>
                  </a:lnTo>
                  <a:lnTo>
                    <a:pt x="5668" y="24546"/>
                  </a:lnTo>
                  <a:lnTo>
                    <a:pt x="5668" y="41686"/>
                  </a:lnTo>
                  <a:lnTo>
                    <a:pt x="0" y="47369"/>
                  </a:lnTo>
                  <a:lnTo>
                    <a:pt x="0" y="56754"/>
                  </a:lnTo>
                  <a:lnTo>
                    <a:pt x="305" y="56754"/>
                  </a:lnTo>
                  <a:lnTo>
                    <a:pt x="305" y="47476"/>
                  </a:lnTo>
                  <a:lnTo>
                    <a:pt x="5973" y="41823"/>
                  </a:lnTo>
                  <a:lnTo>
                    <a:pt x="5973" y="24683"/>
                  </a:lnTo>
                  <a:lnTo>
                    <a:pt x="12082" y="18573"/>
                  </a:lnTo>
                  <a:lnTo>
                    <a:pt x="8639" y="15130"/>
                  </a:lnTo>
                  <a:lnTo>
                    <a:pt x="12265" y="11488"/>
                  </a:lnTo>
                  <a:lnTo>
                    <a:pt x="6811" y="11488"/>
                  </a:lnTo>
                  <a:lnTo>
                    <a:pt x="681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8000">
                  <a:schemeClr val="lt1"/>
                </a:gs>
                <a:gs pos="56000">
                  <a:srgbClr val="FFFFFF">
                    <a:alpha val="0"/>
                  </a:srgbClr>
                </a:gs>
                <a:gs pos="74000">
                  <a:schemeClr val="lt1"/>
                </a:gs>
                <a:gs pos="100000">
                  <a:srgbClr val="9900FF">
                    <a:alpha val="28235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2" name="Google Shape;1392;p31"/>
            <p:cNvGrpSpPr/>
            <p:nvPr/>
          </p:nvGrpSpPr>
          <p:grpSpPr>
            <a:xfrm>
              <a:off x="58899" y="4608583"/>
              <a:ext cx="604346" cy="657081"/>
              <a:chOff x="58899" y="4608583"/>
              <a:chExt cx="604346" cy="657081"/>
            </a:xfrm>
          </p:grpSpPr>
          <p:grpSp>
            <p:nvGrpSpPr>
              <p:cNvPr id="1393" name="Google Shape;1393;p31"/>
              <p:cNvGrpSpPr/>
              <p:nvPr/>
            </p:nvGrpSpPr>
            <p:grpSpPr>
              <a:xfrm rot="10800000">
                <a:off x="58899" y="4608583"/>
                <a:ext cx="328346" cy="328531"/>
                <a:chOff x="3678700" y="407275"/>
                <a:chExt cx="708100" cy="708500"/>
              </a:xfrm>
            </p:grpSpPr>
            <p:sp>
              <p:nvSpPr>
                <p:cNvPr id="1394" name="Google Shape;1394;p3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3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3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3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3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3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3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31"/>
              <p:cNvGrpSpPr/>
              <p:nvPr/>
            </p:nvGrpSpPr>
            <p:grpSpPr>
              <a:xfrm rot="10800000">
                <a:off x="334899" y="4608583"/>
                <a:ext cx="328346" cy="328531"/>
                <a:chOff x="3678700" y="407275"/>
                <a:chExt cx="708100" cy="708500"/>
              </a:xfrm>
            </p:grpSpPr>
            <p:sp>
              <p:nvSpPr>
                <p:cNvPr id="1402" name="Google Shape;1402;p3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3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3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3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3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3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9" name="Google Shape;1409;p31"/>
              <p:cNvGrpSpPr/>
              <p:nvPr/>
            </p:nvGrpSpPr>
            <p:grpSpPr>
              <a:xfrm rot="10800000">
                <a:off x="282574" y="4937133"/>
                <a:ext cx="328346" cy="328531"/>
                <a:chOff x="3678700" y="407275"/>
                <a:chExt cx="708100" cy="708500"/>
              </a:xfrm>
            </p:grpSpPr>
            <p:sp>
              <p:nvSpPr>
                <p:cNvPr id="1410" name="Google Shape;1410;p31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31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31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31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31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31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1350003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17" name="Google Shape;1417;p31"/>
            <p:cNvGrpSpPr/>
            <p:nvPr/>
          </p:nvGrpSpPr>
          <p:grpSpPr>
            <a:xfrm>
              <a:off x="-923150" y="4796551"/>
              <a:ext cx="4558967" cy="134100"/>
              <a:chOff x="796100" y="3019701"/>
              <a:chExt cx="4558967" cy="134100"/>
            </a:xfrm>
          </p:grpSpPr>
          <p:sp>
            <p:nvSpPr>
              <p:cNvPr id="1418" name="Google Shape;1418;p31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19" name="Google Shape;1419;p31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20" name="Google Shape;1420;p31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0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98" name="Google Shape;198;p5"/>
          <p:cNvGrpSpPr/>
          <p:nvPr/>
        </p:nvGrpSpPr>
        <p:grpSpPr>
          <a:xfrm>
            <a:off x="-2176651" y="-112745"/>
            <a:ext cx="4680670" cy="5935195"/>
            <a:chOff x="-2176651" y="-112745"/>
            <a:chExt cx="4680670" cy="5935195"/>
          </a:xfrm>
        </p:grpSpPr>
        <p:grpSp>
          <p:nvGrpSpPr>
            <p:cNvPr id="199" name="Google Shape;199;p5"/>
            <p:cNvGrpSpPr/>
            <p:nvPr/>
          </p:nvGrpSpPr>
          <p:grpSpPr>
            <a:xfrm>
              <a:off x="-2176651" y="-112745"/>
              <a:ext cx="4680670" cy="5935195"/>
              <a:chOff x="-2176651" y="-112745"/>
              <a:chExt cx="4680670" cy="5935195"/>
            </a:xfrm>
          </p:grpSpPr>
          <p:sp>
            <p:nvSpPr>
              <p:cNvPr id="200" name="Google Shape;200;p5"/>
              <p:cNvSpPr/>
              <p:nvPr/>
            </p:nvSpPr>
            <p:spPr>
              <a:xfrm rot="-2700000">
                <a:off x="-1523974" y="2178291"/>
                <a:ext cx="2925242" cy="3057723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1" name="Google Shape;201;p5"/>
              <p:cNvGrpSpPr/>
              <p:nvPr/>
            </p:nvGrpSpPr>
            <p:grpSpPr>
              <a:xfrm rot="-2700000">
                <a:off x="10491" y="4440580"/>
                <a:ext cx="582044" cy="582419"/>
                <a:chOff x="959750" y="3039275"/>
                <a:chExt cx="582050" cy="582425"/>
              </a:xfrm>
            </p:grpSpPr>
            <p:sp>
              <p:nvSpPr>
                <p:cNvPr id="202" name="Google Shape;202;p5"/>
                <p:cNvSpPr/>
                <p:nvPr/>
              </p:nvSpPr>
              <p:spPr>
                <a:xfrm>
                  <a:off x="959750" y="3498275"/>
                  <a:ext cx="123450" cy="123425"/>
                </a:xfrm>
                <a:custGeom>
                  <a:rect b="b" l="l" r="r" t="t"/>
                  <a:pathLst>
                    <a:path extrusionOk="0" h="4937" w="4938">
                      <a:moveTo>
                        <a:pt x="1403" y="0"/>
                      </a:moveTo>
                      <a:lnTo>
                        <a:pt x="1" y="1402"/>
                      </a:lnTo>
                      <a:lnTo>
                        <a:pt x="3536" y="4937"/>
                      </a:lnTo>
                      <a:lnTo>
                        <a:pt x="4937" y="3535"/>
                      </a:lnTo>
                      <a:lnTo>
                        <a:pt x="140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1035950" y="3421700"/>
                  <a:ext cx="123425" cy="123825"/>
                </a:xfrm>
                <a:custGeom>
                  <a:rect b="b" l="l" r="r" t="t"/>
                  <a:pathLst>
                    <a:path extrusionOk="0" h="4953" w="4937">
                      <a:moveTo>
                        <a:pt x="1402" y="1"/>
                      </a:moveTo>
                      <a:lnTo>
                        <a:pt x="0" y="1403"/>
                      </a:lnTo>
                      <a:lnTo>
                        <a:pt x="3535" y="4952"/>
                      </a:lnTo>
                      <a:lnTo>
                        <a:pt x="4937" y="3551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1112500" y="3345525"/>
                  <a:ext cx="123825" cy="123450"/>
                </a:xfrm>
                <a:custGeom>
                  <a:rect b="b" l="l" r="r" t="t"/>
                  <a:pathLst>
                    <a:path extrusionOk="0" h="4938" w="4953">
                      <a:moveTo>
                        <a:pt x="1402" y="1"/>
                      </a:moveTo>
                      <a:lnTo>
                        <a:pt x="1" y="1402"/>
                      </a:lnTo>
                      <a:lnTo>
                        <a:pt x="3551" y="4937"/>
                      </a:lnTo>
                      <a:lnTo>
                        <a:pt x="4952" y="3535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5"/>
                <p:cNvSpPr/>
                <p:nvPr/>
              </p:nvSpPr>
              <p:spPr>
                <a:xfrm>
                  <a:off x="1188675" y="3268975"/>
                  <a:ext cx="123825" cy="123425"/>
                </a:xfrm>
                <a:custGeom>
                  <a:rect b="b" l="l" r="r" t="t"/>
                  <a:pathLst>
                    <a:path extrusionOk="0" h="4937" w="4953">
                      <a:moveTo>
                        <a:pt x="1402" y="0"/>
                      </a:moveTo>
                      <a:lnTo>
                        <a:pt x="1" y="1402"/>
                      </a:lnTo>
                      <a:lnTo>
                        <a:pt x="3551" y="4937"/>
                      </a:lnTo>
                      <a:lnTo>
                        <a:pt x="4952" y="3550"/>
                      </a:lnTo>
                      <a:lnTo>
                        <a:pt x="140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5"/>
                <p:cNvSpPr/>
                <p:nvPr/>
              </p:nvSpPr>
              <p:spPr>
                <a:xfrm>
                  <a:off x="1265625" y="3192800"/>
                  <a:ext cx="123425" cy="123425"/>
                </a:xfrm>
                <a:custGeom>
                  <a:rect b="b" l="l" r="r" t="t"/>
                  <a:pathLst>
                    <a:path extrusionOk="0" h="4937" w="4937">
                      <a:moveTo>
                        <a:pt x="1402" y="0"/>
                      </a:moveTo>
                      <a:lnTo>
                        <a:pt x="0" y="1386"/>
                      </a:lnTo>
                      <a:lnTo>
                        <a:pt x="3535" y="4936"/>
                      </a:lnTo>
                      <a:lnTo>
                        <a:pt x="4937" y="3535"/>
                      </a:lnTo>
                      <a:lnTo>
                        <a:pt x="140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5"/>
                <p:cNvSpPr/>
                <p:nvPr/>
              </p:nvSpPr>
              <p:spPr>
                <a:xfrm>
                  <a:off x="1341800" y="3116225"/>
                  <a:ext cx="123450" cy="123450"/>
                </a:xfrm>
                <a:custGeom>
                  <a:rect b="b" l="l" r="r" t="t"/>
                  <a:pathLst>
                    <a:path extrusionOk="0" h="4938" w="4938">
                      <a:moveTo>
                        <a:pt x="1402" y="1"/>
                      </a:moveTo>
                      <a:lnTo>
                        <a:pt x="1" y="1402"/>
                      </a:lnTo>
                      <a:lnTo>
                        <a:pt x="3535" y="4937"/>
                      </a:lnTo>
                      <a:lnTo>
                        <a:pt x="4937" y="3535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5"/>
                <p:cNvSpPr/>
                <p:nvPr/>
              </p:nvSpPr>
              <p:spPr>
                <a:xfrm>
                  <a:off x="1418375" y="3039275"/>
                  <a:ext cx="123425" cy="123825"/>
                </a:xfrm>
                <a:custGeom>
                  <a:rect b="b" l="l" r="r" t="t"/>
                  <a:pathLst>
                    <a:path extrusionOk="0" h="4953" w="4937">
                      <a:moveTo>
                        <a:pt x="1387" y="1"/>
                      </a:moveTo>
                      <a:lnTo>
                        <a:pt x="0" y="1403"/>
                      </a:lnTo>
                      <a:lnTo>
                        <a:pt x="3535" y="4953"/>
                      </a:lnTo>
                      <a:lnTo>
                        <a:pt x="4936" y="3551"/>
                      </a:lnTo>
                      <a:lnTo>
                        <a:pt x="1387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37254"/>
                      </a:srgbClr>
                    </a:gs>
                    <a:gs pos="100000">
                      <a:srgbClr val="FFFFFF">
                        <a:alpha val="37254"/>
                      </a:srgbClr>
                    </a:gs>
                  </a:gsLst>
                  <a:lin ang="108014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9" name="Google Shape;209;p5"/>
              <p:cNvGrpSpPr/>
              <p:nvPr/>
            </p:nvGrpSpPr>
            <p:grpSpPr>
              <a:xfrm rot="-2700000">
                <a:off x="-183259" y="2704590"/>
                <a:ext cx="582044" cy="582419"/>
                <a:chOff x="959750" y="3039275"/>
                <a:chExt cx="582050" cy="582425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959750" y="3498275"/>
                  <a:ext cx="123450" cy="123425"/>
                </a:xfrm>
                <a:custGeom>
                  <a:rect b="b" l="l" r="r" t="t"/>
                  <a:pathLst>
                    <a:path extrusionOk="0" h="4937" w="4938">
                      <a:moveTo>
                        <a:pt x="1403" y="0"/>
                      </a:moveTo>
                      <a:lnTo>
                        <a:pt x="1" y="1402"/>
                      </a:lnTo>
                      <a:lnTo>
                        <a:pt x="3536" y="4937"/>
                      </a:lnTo>
                      <a:lnTo>
                        <a:pt x="4937" y="3535"/>
                      </a:lnTo>
                      <a:lnTo>
                        <a:pt x="140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5"/>
                <p:cNvSpPr/>
                <p:nvPr/>
              </p:nvSpPr>
              <p:spPr>
                <a:xfrm>
                  <a:off x="1035950" y="3421700"/>
                  <a:ext cx="123425" cy="123825"/>
                </a:xfrm>
                <a:custGeom>
                  <a:rect b="b" l="l" r="r" t="t"/>
                  <a:pathLst>
                    <a:path extrusionOk="0" h="4953" w="4937">
                      <a:moveTo>
                        <a:pt x="1402" y="1"/>
                      </a:moveTo>
                      <a:lnTo>
                        <a:pt x="0" y="1403"/>
                      </a:lnTo>
                      <a:lnTo>
                        <a:pt x="3535" y="4952"/>
                      </a:lnTo>
                      <a:lnTo>
                        <a:pt x="4937" y="3551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5"/>
                <p:cNvSpPr/>
                <p:nvPr/>
              </p:nvSpPr>
              <p:spPr>
                <a:xfrm>
                  <a:off x="1112500" y="3345525"/>
                  <a:ext cx="123825" cy="123450"/>
                </a:xfrm>
                <a:custGeom>
                  <a:rect b="b" l="l" r="r" t="t"/>
                  <a:pathLst>
                    <a:path extrusionOk="0" h="4938" w="4953">
                      <a:moveTo>
                        <a:pt x="1402" y="1"/>
                      </a:moveTo>
                      <a:lnTo>
                        <a:pt x="1" y="1402"/>
                      </a:lnTo>
                      <a:lnTo>
                        <a:pt x="3551" y="4937"/>
                      </a:lnTo>
                      <a:lnTo>
                        <a:pt x="4952" y="3535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5"/>
                <p:cNvSpPr/>
                <p:nvPr/>
              </p:nvSpPr>
              <p:spPr>
                <a:xfrm>
                  <a:off x="1188675" y="3268975"/>
                  <a:ext cx="123825" cy="123425"/>
                </a:xfrm>
                <a:custGeom>
                  <a:rect b="b" l="l" r="r" t="t"/>
                  <a:pathLst>
                    <a:path extrusionOk="0" h="4937" w="4953">
                      <a:moveTo>
                        <a:pt x="1402" y="0"/>
                      </a:moveTo>
                      <a:lnTo>
                        <a:pt x="1" y="1402"/>
                      </a:lnTo>
                      <a:lnTo>
                        <a:pt x="3551" y="4937"/>
                      </a:lnTo>
                      <a:lnTo>
                        <a:pt x="4952" y="3550"/>
                      </a:lnTo>
                      <a:lnTo>
                        <a:pt x="140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5"/>
                <p:cNvSpPr/>
                <p:nvPr/>
              </p:nvSpPr>
              <p:spPr>
                <a:xfrm>
                  <a:off x="1265625" y="3192800"/>
                  <a:ext cx="123425" cy="123425"/>
                </a:xfrm>
                <a:custGeom>
                  <a:rect b="b" l="l" r="r" t="t"/>
                  <a:pathLst>
                    <a:path extrusionOk="0" h="4937" w="4937">
                      <a:moveTo>
                        <a:pt x="1402" y="0"/>
                      </a:moveTo>
                      <a:lnTo>
                        <a:pt x="0" y="1386"/>
                      </a:lnTo>
                      <a:lnTo>
                        <a:pt x="3535" y="4936"/>
                      </a:lnTo>
                      <a:lnTo>
                        <a:pt x="4937" y="3535"/>
                      </a:lnTo>
                      <a:lnTo>
                        <a:pt x="140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5"/>
                <p:cNvSpPr/>
                <p:nvPr/>
              </p:nvSpPr>
              <p:spPr>
                <a:xfrm>
                  <a:off x="1341800" y="3116225"/>
                  <a:ext cx="123450" cy="123450"/>
                </a:xfrm>
                <a:custGeom>
                  <a:rect b="b" l="l" r="r" t="t"/>
                  <a:pathLst>
                    <a:path extrusionOk="0" h="4938" w="4938">
                      <a:moveTo>
                        <a:pt x="1402" y="1"/>
                      </a:moveTo>
                      <a:lnTo>
                        <a:pt x="1" y="1402"/>
                      </a:lnTo>
                      <a:lnTo>
                        <a:pt x="3535" y="4937"/>
                      </a:lnTo>
                      <a:lnTo>
                        <a:pt x="4937" y="3535"/>
                      </a:lnTo>
                      <a:lnTo>
                        <a:pt x="1402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5"/>
                <p:cNvSpPr/>
                <p:nvPr/>
              </p:nvSpPr>
              <p:spPr>
                <a:xfrm>
                  <a:off x="1418375" y="3039275"/>
                  <a:ext cx="123425" cy="123825"/>
                </a:xfrm>
                <a:custGeom>
                  <a:rect b="b" l="l" r="r" t="t"/>
                  <a:pathLst>
                    <a:path extrusionOk="0" h="4953" w="4937">
                      <a:moveTo>
                        <a:pt x="1387" y="1"/>
                      </a:moveTo>
                      <a:lnTo>
                        <a:pt x="0" y="1403"/>
                      </a:lnTo>
                      <a:lnTo>
                        <a:pt x="3535" y="4953"/>
                      </a:lnTo>
                      <a:lnTo>
                        <a:pt x="4936" y="3551"/>
                      </a:lnTo>
                      <a:lnTo>
                        <a:pt x="1387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37254"/>
                      </a:srgbClr>
                    </a:gs>
                    <a:gs pos="78000">
                      <a:srgbClr val="F5F8FF">
                        <a:alpha val="37254"/>
                      </a:srgbClr>
                    </a:gs>
                    <a:gs pos="100000">
                      <a:srgbClr val="F5F8FF">
                        <a:alpha val="37254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7" name="Google Shape;217;p5"/>
              <p:cNvSpPr/>
              <p:nvPr/>
            </p:nvSpPr>
            <p:spPr>
              <a:xfrm flipH="1" rot="2700000">
                <a:off x="-1073899" y="473691"/>
                <a:ext cx="2925242" cy="3057723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p5"/>
            <p:cNvGrpSpPr/>
            <p:nvPr/>
          </p:nvGrpSpPr>
          <p:grpSpPr>
            <a:xfrm>
              <a:off x="-234425" y="3727550"/>
              <a:ext cx="439200" cy="439100"/>
              <a:chOff x="1101075" y="2142375"/>
              <a:chExt cx="439200" cy="439100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5"/>
            <p:cNvGrpSpPr/>
            <p:nvPr/>
          </p:nvGrpSpPr>
          <p:grpSpPr>
            <a:xfrm rot="10800000">
              <a:off x="713225" y="4931225"/>
              <a:ext cx="439200" cy="439100"/>
              <a:chOff x="1101075" y="2142375"/>
              <a:chExt cx="439200" cy="439100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4" name="Google Shape;224;p5"/>
          <p:cNvGrpSpPr/>
          <p:nvPr/>
        </p:nvGrpSpPr>
        <p:grpSpPr>
          <a:xfrm>
            <a:off x="6642300" y="-415700"/>
            <a:ext cx="4558967" cy="1887074"/>
            <a:chOff x="6566100" y="-415700"/>
            <a:chExt cx="4558967" cy="1887074"/>
          </a:xfrm>
        </p:grpSpPr>
        <p:pic>
          <p:nvPicPr>
            <p:cNvPr id="225" name="Google Shape;225;p5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8278550" y="-39237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6" name="Google Shape;226;p5"/>
            <p:cNvGrpSpPr/>
            <p:nvPr/>
          </p:nvGrpSpPr>
          <p:grpSpPr>
            <a:xfrm rot="5400000">
              <a:off x="7714063" y="-991384"/>
              <a:ext cx="1433416" cy="2584783"/>
              <a:chOff x="-363162" y="-645597"/>
              <a:chExt cx="1433416" cy="2584783"/>
            </a:xfrm>
          </p:grpSpPr>
          <p:grpSp>
            <p:nvGrpSpPr>
              <p:cNvPr id="227" name="Google Shape;227;p5"/>
              <p:cNvGrpSpPr/>
              <p:nvPr/>
            </p:nvGrpSpPr>
            <p:grpSpPr>
              <a:xfrm rot="10800000">
                <a:off x="-64596" y="-645597"/>
                <a:ext cx="1134850" cy="2370192"/>
                <a:chOff x="-575575" y="3685599"/>
                <a:chExt cx="1421049" cy="2967933"/>
              </a:xfrm>
            </p:grpSpPr>
            <p:sp>
              <p:nvSpPr>
                <p:cNvPr id="228" name="Google Shape;228;p5"/>
                <p:cNvSpPr/>
                <p:nvPr/>
              </p:nvSpPr>
              <p:spPr>
                <a:xfrm>
                  <a:off x="-575575" y="3685599"/>
                  <a:ext cx="1421047" cy="2833357"/>
                </a:xfrm>
                <a:custGeom>
                  <a:rect b="b" l="l" r="r" t="t"/>
                  <a:pathLst>
                    <a:path extrusionOk="0" h="69081" w="34647">
                      <a:moveTo>
                        <a:pt x="34434" y="1"/>
                      </a:moveTo>
                      <a:lnTo>
                        <a:pt x="25429" y="8990"/>
                      </a:lnTo>
                      <a:lnTo>
                        <a:pt x="25383" y="9051"/>
                      </a:lnTo>
                      <a:lnTo>
                        <a:pt x="25383" y="32651"/>
                      </a:lnTo>
                      <a:lnTo>
                        <a:pt x="15130" y="42920"/>
                      </a:lnTo>
                      <a:lnTo>
                        <a:pt x="15084" y="42951"/>
                      </a:lnTo>
                      <a:lnTo>
                        <a:pt x="15084" y="60472"/>
                      </a:lnTo>
                      <a:lnTo>
                        <a:pt x="9614" y="65957"/>
                      </a:lnTo>
                      <a:lnTo>
                        <a:pt x="0" y="65957"/>
                      </a:lnTo>
                      <a:lnTo>
                        <a:pt x="0" y="69080"/>
                      </a:lnTo>
                      <a:lnTo>
                        <a:pt x="320" y="69080"/>
                      </a:lnTo>
                      <a:lnTo>
                        <a:pt x="320" y="66262"/>
                      </a:lnTo>
                      <a:lnTo>
                        <a:pt x="9751" y="66262"/>
                      </a:lnTo>
                      <a:lnTo>
                        <a:pt x="15389" y="60609"/>
                      </a:lnTo>
                      <a:lnTo>
                        <a:pt x="15389" y="43088"/>
                      </a:lnTo>
                      <a:lnTo>
                        <a:pt x="25658" y="32819"/>
                      </a:lnTo>
                      <a:lnTo>
                        <a:pt x="25688" y="32788"/>
                      </a:lnTo>
                      <a:lnTo>
                        <a:pt x="25688" y="9188"/>
                      </a:lnTo>
                      <a:lnTo>
                        <a:pt x="34647" y="214"/>
                      </a:lnTo>
                      <a:lnTo>
                        <a:pt x="34434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 rot="10800000">
                  <a:off x="-575573" y="3820175"/>
                  <a:ext cx="1421047" cy="2833357"/>
                </a:xfrm>
                <a:custGeom>
                  <a:rect b="b" l="l" r="r" t="t"/>
                  <a:pathLst>
                    <a:path extrusionOk="0" h="69081" w="34647">
                      <a:moveTo>
                        <a:pt x="34434" y="1"/>
                      </a:moveTo>
                      <a:lnTo>
                        <a:pt x="25429" y="8990"/>
                      </a:lnTo>
                      <a:lnTo>
                        <a:pt x="25383" y="9051"/>
                      </a:lnTo>
                      <a:lnTo>
                        <a:pt x="25383" y="32651"/>
                      </a:lnTo>
                      <a:lnTo>
                        <a:pt x="15130" y="42920"/>
                      </a:lnTo>
                      <a:lnTo>
                        <a:pt x="15084" y="42951"/>
                      </a:lnTo>
                      <a:lnTo>
                        <a:pt x="15084" y="60472"/>
                      </a:lnTo>
                      <a:lnTo>
                        <a:pt x="9614" y="65957"/>
                      </a:lnTo>
                      <a:lnTo>
                        <a:pt x="0" y="65957"/>
                      </a:lnTo>
                      <a:lnTo>
                        <a:pt x="0" y="69080"/>
                      </a:lnTo>
                      <a:lnTo>
                        <a:pt x="320" y="69080"/>
                      </a:lnTo>
                      <a:lnTo>
                        <a:pt x="320" y="66262"/>
                      </a:lnTo>
                      <a:lnTo>
                        <a:pt x="9751" y="66262"/>
                      </a:lnTo>
                      <a:lnTo>
                        <a:pt x="15389" y="60609"/>
                      </a:lnTo>
                      <a:lnTo>
                        <a:pt x="15389" y="43088"/>
                      </a:lnTo>
                      <a:lnTo>
                        <a:pt x="25658" y="32819"/>
                      </a:lnTo>
                      <a:lnTo>
                        <a:pt x="25688" y="32788"/>
                      </a:lnTo>
                      <a:lnTo>
                        <a:pt x="25688" y="9188"/>
                      </a:lnTo>
                      <a:lnTo>
                        <a:pt x="34647" y="214"/>
                      </a:lnTo>
                      <a:lnTo>
                        <a:pt x="34434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0" name="Google Shape;230;p5"/>
              <p:cNvSpPr/>
              <p:nvPr/>
            </p:nvSpPr>
            <p:spPr>
              <a:xfrm>
                <a:off x="0" y="361650"/>
                <a:ext cx="581991" cy="575861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131225" y="0"/>
                <a:ext cx="581991" cy="575861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232;p5"/>
              <p:cNvGrpSpPr/>
              <p:nvPr/>
            </p:nvGrpSpPr>
            <p:grpSpPr>
              <a:xfrm flipH="1" rot="-2700000">
                <a:off x="-216370" y="1084101"/>
                <a:ext cx="708093" cy="708493"/>
                <a:chOff x="3678700" y="407275"/>
                <a:chExt cx="708100" cy="708500"/>
              </a:xfrm>
            </p:grpSpPr>
            <p:sp>
              <p:nvSpPr>
                <p:cNvPr id="233" name="Google Shape;233;p5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900FF">
                        <a:alpha val="46666"/>
                      </a:srgbClr>
                    </a:gs>
                    <a:gs pos="100000">
                      <a:srgbClr val="FFFFFF">
                        <a:alpha val="46666"/>
                      </a:srgbClr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0" name="Google Shape;240;p5"/>
            <p:cNvGrpSpPr/>
            <p:nvPr/>
          </p:nvGrpSpPr>
          <p:grpSpPr>
            <a:xfrm rot="10800000">
              <a:off x="6566100" y="233963"/>
              <a:ext cx="4558967" cy="134100"/>
              <a:chOff x="796100" y="3019701"/>
              <a:chExt cx="4558967" cy="134100"/>
            </a:xfrm>
          </p:grpSpPr>
          <p:sp>
            <p:nvSpPr>
              <p:cNvPr id="241" name="Google Shape;241;p5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42" name="Google Shape;242;p5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43" name="Google Shape;243;p5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6" name="Google Shape;246;p6"/>
          <p:cNvSpPr txBox="1"/>
          <p:nvPr>
            <p:ph idx="1" type="subTitle"/>
          </p:nvPr>
        </p:nvSpPr>
        <p:spPr>
          <a:xfrm>
            <a:off x="720000" y="2113784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6"/>
          <p:cNvSpPr txBox="1"/>
          <p:nvPr>
            <p:ph idx="2" type="subTitle"/>
          </p:nvPr>
        </p:nvSpPr>
        <p:spPr>
          <a:xfrm>
            <a:off x="3469872" y="2113784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6"/>
          <p:cNvSpPr txBox="1"/>
          <p:nvPr>
            <p:ph idx="3" type="subTitle"/>
          </p:nvPr>
        </p:nvSpPr>
        <p:spPr>
          <a:xfrm>
            <a:off x="720000" y="3859222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"/>
          <p:cNvSpPr txBox="1"/>
          <p:nvPr>
            <p:ph idx="4" type="subTitle"/>
          </p:nvPr>
        </p:nvSpPr>
        <p:spPr>
          <a:xfrm>
            <a:off x="3469872" y="3859222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6"/>
          <p:cNvSpPr txBox="1"/>
          <p:nvPr>
            <p:ph idx="5" type="subTitle"/>
          </p:nvPr>
        </p:nvSpPr>
        <p:spPr>
          <a:xfrm>
            <a:off x="6219751" y="2113784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"/>
          <p:cNvSpPr txBox="1"/>
          <p:nvPr>
            <p:ph idx="6" type="subTitle"/>
          </p:nvPr>
        </p:nvSpPr>
        <p:spPr>
          <a:xfrm>
            <a:off x="6219751" y="3859222"/>
            <a:ext cx="22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6"/>
          <p:cNvSpPr txBox="1"/>
          <p:nvPr>
            <p:ph idx="7" type="subTitle"/>
          </p:nvPr>
        </p:nvSpPr>
        <p:spPr>
          <a:xfrm>
            <a:off x="720000" y="1787675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53" name="Google Shape;253;p6"/>
          <p:cNvSpPr txBox="1"/>
          <p:nvPr>
            <p:ph idx="8" type="subTitle"/>
          </p:nvPr>
        </p:nvSpPr>
        <p:spPr>
          <a:xfrm>
            <a:off x="3469873" y="1787675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54" name="Google Shape;254;p6"/>
          <p:cNvSpPr txBox="1"/>
          <p:nvPr>
            <p:ph idx="9" type="subTitle"/>
          </p:nvPr>
        </p:nvSpPr>
        <p:spPr>
          <a:xfrm>
            <a:off x="720000" y="3533123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55" name="Google Shape;255;p6"/>
          <p:cNvSpPr txBox="1"/>
          <p:nvPr>
            <p:ph idx="13" type="subTitle"/>
          </p:nvPr>
        </p:nvSpPr>
        <p:spPr>
          <a:xfrm>
            <a:off x="3469873" y="3533123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56" name="Google Shape;256;p6"/>
          <p:cNvSpPr txBox="1"/>
          <p:nvPr>
            <p:ph idx="14" type="subTitle"/>
          </p:nvPr>
        </p:nvSpPr>
        <p:spPr>
          <a:xfrm>
            <a:off x="6219752" y="1787675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57" name="Google Shape;257;p6"/>
          <p:cNvSpPr txBox="1"/>
          <p:nvPr>
            <p:ph idx="15" type="subTitle"/>
          </p:nvPr>
        </p:nvSpPr>
        <p:spPr>
          <a:xfrm>
            <a:off x="6219752" y="3533123"/>
            <a:ext cx="2204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258" name="Google Shape;258;p6"/>
          <p:cNvGrpSpPr/>
          <p:nvPr/>
        </p:nvGrpSpPr>
        <p:grpSpPr>
          <a:xfrm>
            <a:off x="6102850" y="-1735181"/>
            <a:ext cx="4625026" cy="4171657"/>
            <a:chOff x="6026650" y="-1658981"/>
            <a:chExt cx="4625026" cy="4171657"/>
          </a:xfrm>
        </p:grpSpPr>
        <p:pic>
          <p:nvPicPr>
            <p:cNvPr id="259" name="Google Shape;259;p6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7361325" y="-59662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" name="Google Shape;260;p6"/>
            <p:cNvGrpSpPr/>
            <p:nvPr/>
          </p:nvGrpSpPr>
          <p:grpSpPr>
            <a:xfrm flipH="1" rot="-2700000">
              <a:off x="7289785" y="-1246897"/>
              <a:ext cx="2552124" cy="3347490"/>
              <a:chOff x="2976325" y="908175"/>
              <a:chExt cx="4028179" cy="5283555"/>
            </a:xfrm>
          </p:grpSpPr>
          <p:sp>
            <p:nvSpPr>
              <p:cNvPr id="261" name="Google Shape;261;p6"/>
              <p:cNvSpPr/>
              <p:nvPr/>
            </p:nvSpPr>
            <p:spPr>
              <a:xfrm>
                <a:off x="2976325" y="930036"/>
                <a:ext cx="4006263" cy="4749291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3934943" y="908175"/>
                <a:ext cx="2925190" cy="3057668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3851189" y="1072525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4" name="Google Shape;264;p6"/>
            <p:cNvGrpSpPr/>
            <p:nvPr/>
          </p:nvGrpSpPr>
          <p:grpSpPr>
            <a:xfrm>
              <a:off x="6026650" y="-49075"/>
              <a:ext cx="803471" cy="494095"/>
              <a:chOff x="6394675" y="-49075"/>
              <a:chExt cx="803471" cy="494095"/>
            </a:xfrm>
          </p:grpSpPr>
          <p:sp>
            <p:nvSpPr>
              <p:cNvPr id="265" name="Google Shape;265;p6"/>
              <p:cNvSpPr/>
              <p:nvPr/>
            </p:nvSpPr>
            <p:spPr>
              <a:xfrm>
                <a:off x="6394675" y="0"/>
                <a:ext cx="284119" cy="246048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6627600" y="-49075"/>
                <a:ext cx="570546" cy="494095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7" name="Google Shape;267;p6"/>
          <p:cNvGrpSpPr/>
          <p:nvPr/>
        </p:nvGrpSpPr>
        <p:grpSpPr>
          <a:xfrm>
            <a:off x="-1089100" y="4200325"/>
            <a:ext cx="5368850" cy="1863749"/>
            <a:chOff x="-1089100" y="4200325"/>
            <a:chExt cx="5368850" cy="1863749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-185037" y="4598363"/>
              <a:ext cx="904666" cy="726121"/>
              <a:chOff x="7945225" y="4302000"/>
              <a:chExt cx="904666" cy="726121"/>
            </a:xfrm>
          </p:grpSpPr>
          <p:sp>
            <p:nvSpPr>
              <p:cNvPr id="269" name="Google Shape;269;p6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72" name="Google Shape;272;p6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>
              <a:off x="1837800" y="4200325"/>
              <a:ext cx="2441950" cy="18637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6"/>
            <p:cNvGrpSpPr/>
            <p:nvPr/>
          </p:nvGrpSpPr>
          <p:grpSpPr>
            <a:xfrm rot="-2700000">
              <a:off x="390377" y="4688868"/>
              <a:ext cx="299453" cy="545119"/>
              <a:chOff x="-66426" y="1151064"/>
              <a:chExt cx="299455" cy="545125"/>
            </a:xfrm>
          </p:grpSpPr>
          <p:grpSp>
            <p:nvGrpSpPr>
              <p:cNvPr id="274" name="Google Shape;274;p6"/>
              <p:cNvGrpSpPr/>
              <p:nvPr/>
            </p:nvGrpSpPr>
            <p:grpSpPr>
              <a:xfrm>
                <a:off x="-66426" y="1396564"/>
                <a:ext cx="299455" cy="299625"/>
                <a:chOff x="3678700" y="407275"/>
                <a:chExt cx="708100" cy="708500"/>
              </a:xfrm>
            </p:grpSpPr>
            <p:sp>
              <p:nvSpPr>
                <p:cNvPr id="275" name="Google Shape;275;p6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6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6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6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6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6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6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2" name="Google Shape;282;p6"/>
              <p:cNvGrpSpPr/>
              <p:nvPr/>
            </p:nvGrpSpPr>
            <p:grpSpPr>
              <a:xfrm>
                <a:off x="-66426" y="1151064"/>
                <a:ext cx="299455" cy="299625"/>
                <a:chOff x="3678700" y="407275"/>
                <a:chExt cx="708100" cy="708500"/>
              </a:xfrm>
            </p:grpSpPr>
            <p:sp>
              <p:nvSpPr>
                <p:cNvPr id="283" name="Google Shape;283;p6"/>
                <p:cNvSpPr/>
                <p:nvPr/>
              </p:nvSpPr>
              <p:spPr>
                <a:xfrm>
                  <a:off x="3678700" y="4072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6"/>
                <p:cNvSpPr/>
                <p:nvPr/>
              </p:nvSpPr>
              <p:spPr>
                <a:xfrm>
                  <a:off x="3754875" y="483475"/>
                  <a:ext cx="249900" cy="249875"/>
                </a:xfrm>
                <a:custGeom>
                  <a:rect b="b" l="l" r="r" t="t"/>
                  <a:pathLst>
                    <a:path extrusionOk="0" h="9995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6"/>
                <p:cNvSpPr/>
                <p:nvPr/>
              </p:nvSpPr>
              <p:spPr>
                <a:xfrm>
                  <a:off x="3831425" y="560025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4" y="0"/>
                      </a:moveTo>
                      <a:lnTo>
                        <a:pt x="1" y="8594"/>
                      </a:lnTo>
                      <a:lnTo>
                        <a:pt x="1403" y="9995"/>
                      </a:lnTo>
                      <a:lnTo>
                        <a:pt x="9996" y="1402"/>
                      </a:lnTo>
                      <a:lnTo>
                        <a:pt x="859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6"/>
                <p:cNvSpPr/>
                <p:nvPr/>
              </p:nvSpPr>
              <p:spPr>
                <a:xfrm>
                  <a:off x="3907625" y="636575"/>
                  <a:ext cx="249875" cy="249525"/>
                </a:xfrm>
                <a:custGeom>
                  <a:rect b="b" l="l" r="r" t="t"/>
                  <a:pathLst>
                    <a:path extrusionOk="0" h="9981" w="9995">
                      <a:moveTo>
                        <a:pt x="8593" y="1"/>
                      </a:moveTo>
                      <a:lnTo>
                        <a:pt x="0" y="8579"/>
                      </a:lnTo>
                      <a:lnTo>
                        <a:pt x="1402" y="9980"/>
                      </a:lnTo>
                      <a:lnTo>
                        <a:pt x="9995" y="1387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6"/>
                <p:cNvSpPr/>
                <p:nvPr/>
              </p:nvSpPr>
              <p:spPr>
                <a:xfrm>
                  <a:off x="3984175" y="713150"/>
                  <a:ext cx="249900" cy="249900"/>
                </a:xfrm>
                <a:custGeom>
                  <a:rect b="b" l="l" r="r" t="t"/>
                  <a:pathLst>
                    <a:path extrusionOk="0" h="9996" w="9996">
                      <a:moveTo>
                        <a:pt x="8593" y="0"/>
                      </a:moveTo>
                      <a:lnTo>
                        <a:pt x="0" y="8593"/>
                      </a:lnTo>
                      <a:lnTo>
                        <a:pt x="1402" y="9995"/>
                      </a:lnTo>
                      <a:lnTo>
                        <a:pt x="9995" y="1402"/>
                      </a:lnTo>
                      <a:lnTo>
                        <a:pt x="85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6"/>
                <p:cNvSpPr/>
                <p:nvPr/>
              </p:nvSpPr>
              <p:spPr>
                <a:xfrm>
                  <a:off x="4061125" y="789700"/>
                  <a:ext cx="249500" cy="249525"/>
                </a:xfrm>
                <a:custGeom>
                  <a:rect b="b" l="l" r="r" t="t"/>
                  <a:pathLst>
                    <a:path extrusionOk="0" h="9981" w="9980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80"/>
                      </a:lnTo>
                      <a:lnTo>
                        <a:pt x="9980" y="1402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6"/>
                <p:cNvSpPr/>
                <p:nvPr/>
              </p:nvSpPr>
              <p:spPr>
                <a:xfrm>
                  <a:off x="4136925" y="865875"/>
                  <a:ext cx="249875" cy="249900"/>
                </a:xfrm>
                <a:custGeom>
                  <a:rect b="b" l="l" r="r" t="t"/>
                  <a:pathLst>
                    <a:path extrusionOk="0" h="9996" w="9995">
                      <a:moveTo>
                        <a:pt x="8593" y="1"/>
                      </a:moveTo>
                      <a:lnTo>
                        <a:pt x="0" y="8594"/>
                      </a:lnTo>
                      <a:lnTo>
                        <a:pt x="1402" y="9996"/>
                      </a:lnTo>
                      <a:lnTo>
                        <a:pt x="9995" y="1403"/>
                      </a:lnTo>
                      <a:lnTo>
                        <a:pt x="8593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B9109">
                        <a:alpha val="46666"/>
                      </a:srgbClr>
                    </a:gs>
                    <a:gs pos="78000">
                      <a:srgbClr val="F5F8FF">
                        <a:alpha val="46666"/>
                      </a:srgbClr>
                    </a:gs>
                    <a:gs pos="100000">
                      <a:srgbClr val="F5F8FF">
                        <a:alpha val="4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0" name="Google Shape;290;p6"/>
            <p:cNvGrpSpPr/>
            <p:nvPr/>
          </p:nvGrpSpPr>
          <p:grpSpPr>
            <a:xfrm>
              <a:off x="-1089100" y="4894376"/>
              <a:ext cx="4558967" cy="134100"/>
              <a:chOff x="796100" y="3019701"/>
              <a:chExt cx="4558967" cy="134100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92" name="Google Shape;292;p6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93" name="Google Shape;293;p6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6" name="Google Shape;296;p7"/>
          <p:cNvSpPr txBox="1"/>
          <p:nvPr>
            <p:ph idx="1" type="subTitle"/>
          </p:nvPr>
        </p:nvSpPr>
        <p:spPr>
          <a:xfrm>
            <a:off x="4999903" y="2372500"/>
            <a:ext cx="2340300" cy="1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7" name="Google Shape;297;p7"/>
          <p:cNvSpPr txBox="1"/>
          <p:nvPr>
            <p:ph idx="2" type="subTitle"/>
          </p:nvPr>
        </p:nvSpPr>
        <p:spPr>
          <a:xfrm>
            <a:off x="1803800" y="2372500"/>
            <a:ext cx="2340300" cy="1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8" name="Google Shape;298;p7"/>
          <p:cNvSpPr txBox="1"/>
          <p:nvPr>
            <p:ph idx="3" type="subTitle"/>
          </p:nvPr>
        </p:nvSpPr>
        <p:spPr>
          <a:xfrm>
            <a:off x="4999908" y="2048488"/>
            <a:ext cx="23403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299" name="Google Shape;299;p7"/>
          <p:cNvSpPr txBox="1"/>
          <p:nvPr>
            <p:ph idx="4" type="subTitle"/>
          </p:nvPr>
        </p:nvSpPr>
        <p:spPr>
          <a:xfrm>
            <a:off x="1803800" y="2048488"/>
            <a:ext cx="23403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300" name="Google Shape;300;p7"/>
          <p:cNvGrpSpPr/>
          <p:nvPr/>
        </p:nvGrpSpPr>
        <p:grpSpPr>
          <a:xfrm>
            <a:off x="7579113" y="-890400"/>
            <a:ext cx="2898275" cy="3032950"/>
            <a:chOff x="7198113" y="-890400"/>
            <a:chExt cx="2898275" cy="3032950"/>
          </a:xfrm>
        </p:grpSpPr>
        <p:pic>
          <p:nvPicPr>
            <p:cNvPr id="301" name="Google Shape;301;p7"/>
            <p:cNvPicPr preferRelativeResize="0"/>
            <p:nvPr/>
          </p:nvPicPr>
          <p:blipFill rotWithShape="1">
            <a:blip r:embed="rId2">
              <a:alphaModFix/>
            </a:blip>
            <a:srcRect b="26177" l="16960" r="7121" t="24718"/>
            <a:stretch/>
          </p:blipFill>
          <p:spPr>
            <a:xfrm rot="-5400000">
              <a:off x="7130775" y="-823062"/>
              <a:ext cx="3032950" cy="2898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7"/>
            <p:cNvGrpSpPr/>
            <p:nvPr/>
          </p:nvGrpSpPr>
          <p:grpSpPr>
            <a:xfrm>
              <a:off x="8319318" y="-249682"/>
              <a:ext cx="1460040" cy="1171886"/>
              <a:chOff x="7945225" y="4302000"/>
              <a:chExt cx="904666" cy="726121"/>
            </a:xfrm>
          </p:grpSpPr>
          <p:sp>
            <p:nvSpPr>
              <p:cNvPr id="303" name="Google Shape;303;p7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6" name="Google Shape;306;p7"/>
          <p:cNvGrpSpPr/>
          <p:nvPr/>
        </p:nvGrpSpPr>
        <p:grpSpPr>
          <a:xfrm>
            <a:off x="-613920" y="3693606"/>
            <a:ext cx="2048058" cy="2238805"/>
            <a:chOff x="-461520" y="3617406"/>
            <a:chExt cx="2048058" cy="2238805"/>
          </a:xfrm>
        </p:grpSpPr>
        <p:grpSp>
          <p:nvGrpSpPr>
            <p:cNvPr id="307" name="Google Shape;307;p7"/>
            <p:cNvGrpSpPr/>
            <p:nvPr/>
          </p:nvGrpSpPr>
          <p:grpSpPr>
            <a:xfrm>
              <a:off x="-461520" y="3617406"/>
              <a:ext cx="1916534" cy="2238805"/>
              <a:chOff x="-461520" y="3617406"/>
              <a:chExt cx="1916534" cy="2238805"/>
            </a:xfrm>
          </p:grpSpPr>
          <p:grpSp>
            <p:nvGrpSpPr>
              <p:cNvPr id="308" name="Google Shape;308;p7"/>
              <p:cNvGrpSpPr/>
              <p:nvPr/>
            </p:nvGrpSpPr>
            <p:grpSpPr>
              <a:xfrm flipH="1">
                <a:off x="-461520" y="4010132"/>
                <a:ext cx="1916534" cy="1538287"/>
                <a:chOff x="7945225" y="4302000"/>
                <a:chExt cx="904666" cy="726121"/>
              </a:xfrm>
            </p:grpSpPr>
            <p:sp>
              <p:nvSpPr>
                <p:cNvPr id="309" name="Google Shape;309;p7"/>
                <p:cNvSpPr/>
                <p:nvPr/>
              </p:nvSpPr>
              <p:spPr>
                <a:xfrm>
                  <a:off x="8176775" y="4445200"/>
                  <a:ext cx="673116" cy="582921"/>
                </a:xfrm>
                <a:custGeom>
                  <a:rect b="b" l="l" r="r" t="t"/>
                  <a:pathLst>
                    <a:path extrusionOk="0" h="44413" w="51285">
                      <a:moveTo>
                        <a:pt x="12814" y="0"/>
                      </a:moveTo>
                      <a:lnTo>
                        <a:pt x="0" y="22199"/>
                      </a:lnTo>
                      <a:lnTo>
                        <a:pt x="12814" y="44413"/>
                      </a:lnTo>
                      <a:lnTo>
                        <a:pt x="38471" y="44413"/>
                      </a:lnTo>
                      <a:lnTo>
                        <a:pt x="51285" y="22199"/>
                      </a:lnTo>
                      <a:lnTo>
                        <a:pt x="3847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22000">
                      <a:schemeClr val="lt1"/>
                    </a:gs>
                    <a:gs pos="45000">
                      <a:srgbClr val="FFFFFF">
                        <a:alpha val="0"/>
                      </a:srgbClr>
                    </a:gs>
                    <a:gs pos="100000">
                      <a:srgbClr val="0C0A9E">
                        <a:alpha val="49803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8164350" y="4302000"/>
                  <a:ext cx="480925" cy="416483"/>
                </a:xfrm>
                <a:custGeom>
                  <a:rect b="b" l="l" r="r" t="t"/>
                  <a:pathLst>
                    <a:path extrusionOk="0" h="44413" w="51285">
                      <a:moveTo>
                        <a:pt x="12814" y="0"/>
                      </a:moveTo>
                      <a:lnTo>
                        <a:pt x="0" y="22199"/>
                      </a:lnTo>
                      <a:lnTo>
                        <a:pt x="12814" y="44413"/>
                      </a:lnTo>
                      <a:lnTo>
                        <a:pt x="38471" y="44413"/>
                      </a:lnTo>
                      <a:lnTo>
                        <a:pt x="51285" y="22199"/>
                      </a:lnTo>
                      <a:lnTo>
                        <a:pt x="3847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22000">
                      <a:schemeClr val="lt1"/>
                    </a:gs>
                    <a:gs pos="45000">
                      <a:srgbClr val="FFFFFF">
                        <a:alpha val="0"/>
                      </a:srgbClr>
                    </a:gs>
                    <a:gs pos="100000">
                      <a:srgbClr val="0C0A9E">
                        <a:alpha val="49803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7945225" y="4445200"/>
                  <a:ext cx="480925" cy="416483"/>
                </a:xfrm>
                <a:custGeom>
                  <a:rect b="b" l="l" r="r" t="t"/>
                  <a:pathLst>
                    <a:path extrusionOk="0" h="44413" w="51285">
                      <a:moveTo>
                        <a:pt x="12814" y="0"/>
                      </a:moveTo>
                      <a:lnTo>
                        <a:pt x="0" y="22199"/>
                      </a:lnTo>
                      <a:lnTo>
                        <a:pt x="12814" y="44413"/>
                      </a:lnTo>
                      <a:lnTo>
                        <a:pt x="38471" y="44413"/>
                      </a:lnTo>
                      <a:lnTo>
                        <a:pt x="51285" y="22199"/>
                      </a:lnTo>
                      <a:lnTo>
                        <a:pt x="3847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22000">
                      <a:schemeClr val="lt1"/>
                    </a:gs>
                    <a:gs pos="45000">
                      <a:srgbClr val="FFFFFF">
                        <a:alpha val="0"/>
                      </a:srgbClr>
                    </a:gs>
                    <a:gs pos="100000">
                      <a:srgbClr val="0C0A9E">
                        <a:alpha val="49803"/>
                      </a:srgbClr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2" name="Google Shape;312;p7"/>
              <p:cNvGrpSpPr/>
              <p:nvPr/>
            </p:nvGrpSpPr>
            <p:grpSpPr>
              <a:xfrm>
                <a:off x="-309885" y="3617406"/>
                <a:ext cx="1448824" cy="2238805"/>
                <a:chOff x="-309885" y="3617406"/>
                <a:chExt cx="1448824" cy="2238805"/>
              </a:xfrm>
            </p:grpSpPr>
            <p:grpSp>
              <p:nvGrpSpPr>
                <p:cNvPr id="313" name="Google Shape;313;p7"/>
                <p:cNvGrpSpPr/>
                <p:nvPr/>
              </p:nvGrpSpPr>
              <p:grpSpPr>
                <a:xfrm>
                  <a:off x="-277007" y="3870159"/>
                  <a:ext cx="981772" cy="1986052"/>
                  <a:chOff x="-293545" y="3454371"/>
                  <a:chExt cx="981772" cy="1986052"/>
                </a:xfrm>
              </p:grpSpPr>
              <p:sp>
                <p:nvSpPr>
                  <p:cNvPr id="314" name="Google Shape;314;p7"/>
                  <p:cNvSpPr/>
                  <p:nvPr/>
                </p:nvSpPr>
                <p:spPr>
                  <a:xfrm rot="10800000">
                    <a:off x="-293545" y="3454371"/>
                    <a:ext cx="844677" cy="1985522"/>
                  </a:xfrm>
                  <a:custGeom>
                    <a:rect b="b" l="l" r="r" t="t"/>
                    <a:pathLst>
                      <a:path extrusionOk="0" h="56267" w="23937">
                        <a:moveTo>
                          <a:pt x="12997" y="1"/>
                        </a:moveTo>
                        <a:lnTo>
                          <a:pt x="12784" y="214"/>
                        </a:lnTo>
                        <a:lnTo>
                          <a:pt x="23098" y="10513"/>
                        </a:lnTo>
                        <a:cubicBezTo>
                          <a:pt x="23434" y="10864"/>
                          <a:pt x="23632" y="11321"/>
                          <a:pt x="23632" y="11808"/>
                        </a:cubicBezTo>
                        <a:cubicBezTo>
                          <a:pt x="23632" y="12311"/>
                          <a:pt x="23434" y="12768"/>
                          <a:pt x="23098" y="13104"/>
                        </a:cubicBezTo>
                        <a:lnTo>
                          <a:pt x="21925" y="14261"/>
                        </a:lnTo>
                        <a:cubicBezTo>
                          <a:pt x="21575" y="14627"/>
                          <a:pt x="21110" y="14810"/>
                          <a:pt x="20642" y="14810"/>
                        </a:cubicBezTo>
                        <a:cubicBezTo>
                          <a:pt x="20173" y="14810"/>
                          <a:pt x="19701" y="14627"/>
                          <a:pt x="19335" y="14261"/>
                        </a:cubicBezTo>
                        <a:lnTo>
                          <a:pt x="16958" y="11885"/>
                        </a:lnTo>
                        <a:cubicBezTo>
                          <a:pt x="16547" y="11489"/>
                          <a:pt x="16029" y="11260"/>
                          <a:pt x="15435" y="11260"/>
                        </a:cubicBezTo>
                        <a:cubicBezTo>
                          <a:pt x="14841" y="11260"/>
                          <a:pt x="14307" y="11489"/>
                          <a:pt x="13911" y="11885"/>
                        </a:cubicBezTo>
                        <a:lnTo>
                          <a:pt x="12525" y="13271"/>
                        </a:lnTo>
                        <a:cubicBezTo>
                          <a:pt x="12129" y="13698"/>
                          <a:pt x="11900" y="14231"/>
                          <a:pt x="11900" y="14795"/>
                        </a:cubicBezTo>
                        <a:cubicBezTo>
                          <a:pt x="11900" y="15374"/>
                          <a:pt x="12129" y="15922"/>
                          <a:pt x="12525" y="16318"/>
                        </a:cubicBezTo>
                        <a:cubicBezTo>
                          <a:pt x="12860" y="16669"/>
                          <a:pt x="13058" y="17126"/>
                          <a:pt x="13058" y="17629"/>
                        </a:cubicBezTo>
                        <a:cubicBezTo>
                          <a:pt x="13058" y="18116"/>
                          <a:pt x="12860" y="18573"/>
                          <a:pt x="12525" y="18924"/>
                        </a:cubicBezTo>
                        <a:lnTo>
                          <a:pt x="11489" y="19944"/>
                        </a:lnTo>
                        <a:cubicBezTo>
                          <a:pt x="11154" y="20295"/>
                          <a:pt x="10696" y="20478"/>
                          <a:pt x="10209" y="20478"/>
                        </a:cubicBezTo>
                        <a:lnTo>
                          <a:pt x="9569" y="20478"/>
                        </a:lnTo>
                        <a:cubicBezTo>
                          <a:pt x="8990" y="20478"/>
                          <a:pt x="8457" y="20706"/>
                          <a:pt x="8045" y="21102"/>
                        </a:cubicBezTo>
                        <a:lnTo>
                          <a:pt x="3353" y="25810"/>
                        </a:lnTo>
                        <a:cubicBezTo>
                          <a:pt x="2515" y="26648"/>
                          <a:pt x="2515" y="28004"/>
                          <a:pt x="3353" y="28842"/>
                        </a:cubicBezTo>
                        <a:lnTo>
                          <a:pt x="10529" y="36018"/>
                        </a:lnTo>
                        <a:cubicBezTo>
                          <a:pt x="10864" y="36369"/>
                          <a:pt x="11062" y="36826"/>
                          <a:pt x="11062" y="37313"/>
                        </a:cubicBezTo>
                        <a:cubicBezTo>
                          <a:pt x="11062" y="37801"/>
                          <a:pt x="10864" y="38273"/>
                          <a:pt x="10529" y="38608"/>
                        </a:cubicBezTo>
                        <a:lnTo>
                          <a:pt x="8198" y="40940"/>
                        </a:lnTo>
                        <a:cubicBezTo>
                          <a:pt x="7802" y="41351"/>
                          <a:pt x="7573" y="41884"/>
                          <a:pt x="7573" y="42463"/>
                        </a:cubicBezTo>
                        <a:lnTo>
                          <a:pt x="7573" y="47720"/>
                        </a:lnTo>
                        <a:cubicBezTo>
                          <a:pt x="7573" y="48207"/>
                          <a:pt x="7390" y="48664"/>
                          <a:pt x="7040" y="49015"/>
                        </a:cubicBezTo>
                        <a:lnTo>
                          <a:pt x="1" y="56054"/>
                        </a:lnTo>
                        <a:lnTo>
                          <a:pt x="199" y="56267"/>
                        </a:lnTo>
                        <a:lnTo>
                          <a:pt x="7268" y="49274"/>
                        </a:lnTo>
                        <a:cubicBezTo>
                          <a:pt x="7664" y="48862"/>
                          <a:pt x="7893" y="48329"/>
                          <a:pt x="7893" y="47750"/>
                        </a:cubicBezTo>
                        <a:lnTo>
                          <a:pt x="7893" y="42494"/>
                        </a:lnTo>
                        <a:cubicBezTo>
                          <a:pt x="7893" y="42006"/>
                          <a:pt x="8091" y="41549"/>
                          <a:pt x="8426" y="41199"/>
                        </a:cubicBezTo>
                        <a:lnTo>
                          <a:pt x="10757" y="38883"/>
                        </a:lnTo>
                        <a:cubicBezTo>
                          <a:pt x="11154" y="38456"/>
                          <a:pt x="11382" y="37923"/>
                          <a:pt x="11382" y="37359"/>
                        </a:cubicBezTo>
                        <a:cubicBezTo>
                          <a:pt x="11382" y="36765"/>
                          <a:pt x="11154" y="36232"/>
                          <a:pt x="10757" y="35835"/>
                        </a:cubicBezTo>
                        <a:lnTo>
                          <a:pt x="3581" y="28644"/>
                        </a:lnTo>
                        <a:cubicBezTo>
                          <a:pt x="2850" y="27943"/>
                          <a:pt x="2850" y="26785"/>
                          <a:pt x="3581" y="26054"/>
                        </a:cubicBezTo>
                        <a:lnTo>
                          <a:pt x="8274" y="21346"/>
                        </a:lnTo>
                        <a:cubicBezTo>
                          <a:pt x="8624" y="21011"/>
                          <a:pt x="9081" y="20813"/>
                          <a:pt x="9569" y="20813"/>
                        </a:cubicBezTo>
                        <a:lnTo>
                          <a:pt x="10209" y="20813"/>
                        </a:lnTo>
                        <a:cubicBezTo>
                          <a:pt x="10788" y="20813"/>
                          <a:pt x="11321" y="20584"/>
                          <a:pt x="11732" y="20188"/>
                        </a:cubicBezTo>
                        <a:lnTo>
                          <a:pt x="12753" y="19167"/>
                        </a:lnTo>
                        <a:cubicBezTo>
                          <a:pt x="13149" y="18741"/>
                          <a:pt x="13378" y="18208"/>
                          <a:pt x="13378" y="17644"/>
                        </a:cubicBezTo>
                        <a:cubicBezTo>
                          <a:pt x="13378" y="17050"/>
                          <a:pt x="13149" y="16516"/>
                          <a:pt x="12753" y="16120"/>
                        </a:cubicBezTo>
                        <a:cubicBezTo>
                          <a:pt x="12418" y="15770"/>
                          <a:pt x="12220" y="15313"/>
                          <a:pt x="12220" y="14825"/>
                        </a:cubicBezTo>
                        <a:cubicBezTo>
                          <a:pt x="12220" y="14322"/>
                          <a:pt x="12418" y="13865"/>
                          <a:pt x="12753" y="13530"/>
                        </a:cubicBezTo>
                        <a:lnTo>
                          <a:pt x="14140" y="12128"/>
                        </a:lnTo>
                        <a:cubicBezTo>
                          <a:pt x="14490" y="11793"/>
                          <a:pt x="14947" y="11595"/>
                          <a:pt x="15435" y="11595"/>
                        </a:cubicBezTo>
                        <a:cubicBezTo>
                          <a:pt x="15938" y="11595"/>
                          <a:pt x="16395" y="11793"/>
                          <a:pt x="16730" y="12128"/>
                        </a:cubicBezTo>
                        <a:lnTo>
                          <a:pt x="19107" y="14520"/>
                        </a:lnTo>
                        <a:cubicBezTo>
                          <a:pt x="19526" y="14939"/>
                          <a:pt x="20074" y="15149"/>
                          <a:pt x="20623" y="15149"/>
                        </a:cubicBezTo>
                        <a:cubicBezTo>
                          <a:pt x="21171" y="15149"/>
                          <a:pt x="21720" y="14939"/>
                          <a:pt x="22139" y="14520"/>
                        </a:cubicBezTo>
                        <a:lnTo>
                          <a:pt x="23297" y="13347"/>
                        </a:lnTo>
                        <a:cubicBezTo>
                          <a:pt x="23708" y="12936"/>
                          <a:pt x="23936" y="12403"/>
                          <a:pt x="23936" y="11824"/>
                        </a:cubicBezTo>
                        <a:cubicBezTo>
                          <a:pt x="23936" y="11260"/>
                          <a:pt x="23708" y="10711"/>
                          <a:pt x="23297" y="10300"/>
                        </a:cubicBezTo>
                        <a:lnTo>
                          <a:pt x="12997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dk2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" name="Google Shape;315;p7"/>
                  <p:cNvSpPr/>
                  <p:nvPr/>
                </p:nvSpPr>
                <p:spPr>
                  <a:xfrm rot="10800000">
                    <a:off x="-156450" y="3454901"/>
                    <a:ext cx="844677" cy="1985522"/>
                  </a:xfrm>
                  <a:custGeom>
                    <a:rect b="b" l="l" r="r" t="t"/>
                    <a:pathLst>
                      <a:path extrusionOk="0" h="56267" w="23937">
                        <a:moveTo>
                          <a:pt x="12997" y="0"/>
                        </a:moveTo>
                        <a:lnTo>
                          <a:pt x="12784" y="214"/>
                        </a:lnTo>
                        <a:lnTo>
                          <a:pt x="23098" y="10513"/>
                        </a:lnTo>
                        <a:cubicBezTo>
                          <a:pt x="23434" y="10848"/>
                          <a:pt x="23632" y="11305"/>
                          <a:pt x="23632" y="11808"/>
                        </a:cubicBezTo>
                        <a:cubicBezTo>
                          <a:pt x="23632" y="12296"/>
                          <a:pt x="23434" y="12753"/>
                          <a:pt x="23098" y="13103"/>
                        </a:cubicBezTo>
                        <a:lnTo>
                          <a:pt x="21925" y="14261"/>
                        </a:lnTo>
                        <a:cubicBezTo>
                          <a:pt x="21575" y="14627"/>
                          <a:pt x="21110" y="14810"/>
                          <a:pt x="20642" y="14810"/>
                        </a:cubicBezTo>
                        <a:cubicBezTo>
                          <a:pt x="20173" y="14810"/>
                          <a:pt x="19701" y="14627"/>
                          <a:pt x="19335" y="14261"/>
                        </a:cubicBezTo>
                        <a:lnTo>
                          <a:pt x="16958" y="11884"/>
                        </a:lnTo>
                        <a:cubicBezTo>
                          <a:pt x="16547" y="11488"/>
                          <a:pt x="16029" y="11260"/>
                          <a:pt x="15435" y="11260"/>
                        </a:cubicBezTo>
                        <a:cubicBezTo>
                          <a:pt x="14840" y="11260"/>
                          <a:pt x="14307" y="11488"/>
                          <a:pt x="13911" y="11884"/>
                        </a:cubicBezTo>
                        <a:lnTo>
                          <a:pt x="12525" y="13271"/>
                        </a:lnTo>
                        <a:cubicBezTo>
                          <a:pt x="11687" y="14109"/>
                          <a:pt x="11687" y="15465"/>
                          <a:pt x="12525" y="16303"/>
                        </a:cubicBezTo>
                        <a:cubicBezTo>
                          <a:pt x="12860" y="16638"/>
                          <a:pt x="13058" y="17095"/>
                          <a:pt x="13058" y="17598"/>
                        </a:cubicBezTo>
                        <a:cubicBezTo>
                          <a:pt x="13058" y="18085"/>
                          <a:pt x="12860" y="18543"/>
                          <a:pt x="12525" y="18893"/>
                        </a:cubicBezTo>
                        <a:lnTo>
                          <a:pt x="11489" y="19914"/>
                        </a:lnTo>
                        <a:cubicBezTo>
                          <a:pt x="11153" y="20264"/>
                          <a:pt x="10696" y="20447"/>
                          <a:pt x="10193" y="20447"/>
                        </a:cubicBezTo>
                        <a:lnTo>
                          <a:pt x="9569" y="20447"/>
                        </a:lnTo>
                        <a:cubicBezTo>
                          <a:pt x="8975" y="20447"/>
                          <a:pt x="8441" y="20676"/>
                          <a:pt x="8045" y="21087"/>
                        </a:cubicBezTo>
                        <a:lnTo>
                          <a:pt x="3337" y="25780"/>
                        </a:lnTo>
                        <a:cubicBezTo>
                          <a:pt x="2941" y="26206"/>
                          <a:pt x="2713" y="26739"/>
                          <a:pt x="2713" y="27303"/>
                        </a:cubicBezTo>
                        <a:cubicBezTo>
                          <a:pt x="2713" y="27897"/>
                          <a:pt x="2941" y="28431"/>
                          <a:pt x="3337" y="28827"/>
                        </a:cubicBezTo>
                        <a:lnTo>
                          <a:pt x="10529" y="36018"/>
                        </a:lnTo>
                        <a:cubicBezTo>
                          <a:pt x="11245" y="36719"/>
                          <a:pt x="11245" y="37877"/>
                          <a:pt x="10529" y="38608"/>
                        </a:cubicBezTo>
                        <a:lnTo>
                          <a:pt x="8198" y="40924"/>
                        </a:lnTo>
                        <a:cubicBezTo>
                          <a:pt x="7801" y="41351"/>
                          <a:pt x="7573" y="41884"/>
                          <a:pt x="7573" y="42448"/>
                        </a:cubicBezTo>
                        <a:lnTo>
                          <a:pt x="7573" y="47704"/>
                        </a:lnTo>
                        <a:cubicBezTo>
                          <a:pt x="7573" y="48207"/>
                          <a:pt x="7375" y="48664"/>
                          <a:pt x="7040" y="48999"/>
                        </a:cubicBezTo>
                        <a:lnTo>
                          <a:pt x="1" y="56053"/>
                        </a:lnTo>
                        <a:lnTo>
                          <a:pt x="199" y="56267"/>
                        </a:lnTo>
                        <a:lnTo>
                          <a:pt x="7268" y="49212"/>
                        </a:lnTo>
                        <a:cubicBezTo>
                          <a:pt x="7664" y="48801"/>
                          <a:pt x="7893" y="48268"/>
                          <a:pt x="7893" y="47689"/>
                        </a:cubicBezTo>
                        <a:lnTo>
                          <a:pt x="7893" y="42432"/>
                        </a:lnTo>
                        <a:cubicBezTo>
                          <a:pt x="7893" y="41945"/>
                          <a:pt x="8091" y="41473"/>
                          <a:pt x="8426" y="41137"/>
                        </a:cubicBezTo>
                        <a:lnTo>
                          <a:pt x="10757" y="38806"/>
                        </a:lnTo>
                        <a:cubicBezTo>
                          <a:pt x="11595" y="37984"/>
                          <a:pt x="11595" y="36628"/>
                          <a:pt x="10757" y="35790"/>
                        </a:cubicBezTo>
                        <a:lnTo>
                          <a:pt x="3581" y="28598"/>
                        </a:lnTo>
                        <a:cubicBezTo>
                          <a:pt x="3231" y="28263"/>
                          <a:pt x="3048" y="27806"/>
                          <a:pt x="3048" y="27318"/>
                        </a:cubicBezTo>
                        <a:cubicBezTo>
                          <a:pt x="3048" y="26816"/>
                          <a:pt x="3231" y="26359"/>
                          <a:pt x="3581" y="26023"/>
                        </a:cubicBezTo>
                        <a:lnTo>
                          <a:pt x="8274" y="21346"/>
                        </a:lnTo>
                        <a:cubicBezTo>
                          <a:pt x="8624" y="21011"/>
                          <a:pt x="9081" y="20813"/>
                          <a:pt x="9569" y="20813"/>
                        </a:cubicBezTo>
                        <a:lnTo>
                          <a:pt x="10209" y="20813"/>
                        </a:lnTo>
                        <a:cubicBezTo>
                          <a:pt x="10788" y="20813"/>
                          <a:pt x="11321" y="20584"/>
                          <a:pt x="11732" y="20188"/>
                        </a:cubicBezTo>
                        <a:lnTo>
                          <a:pt x="12753" y="19152"/>
                        </a:lnTo>
                        <a:cubicBezTo>
                          <a:pt x="13149" y="18741"/>
                          <a:pt x="13378" y="18207"/>
                          <a:pt x="13378" y="17628"/>
                        </a:cubicBezTo>
                        <a:cubicBezTo>
                          <a:pt x="13378" y="17049"/>
                          <a:pt x="13149" y="16516"/>
                          <a:pt x="12753" y="16105"/>
                        </a:cubicBezTo>
                        <a:cubicBezTo>
                          <a:pt x="12037" y="15404"/>
                          <a:pt x="12037" y="14246"/>
                          <a:pt x="12753" y="13515"/>
                        </a:cubicBezTo>
                        <a:lnTo>
                          <a:pt x="14140" y="12128"/>
                        </a:lnTo>
                        <a:cubicBezTo>
                          <a:pt x="14490" y="11793"/>
                          <a:pt x="14947" y="11595"/>
                          <a:pt x="15435" y="11595"/>
                        </a:cubicBezTo>
                        <a:cubicBezTo>
                          <a:pt x="15937" y="11595"/>
                          <a:pt x="16395" y="11793"/>
                          <a:pt x="16730" y="12128"/>
                        </a:cubicBezTo>
                        <a:lnTo>
                          <a:pt x="19106" y="14505"/>
                        </a:lnTo>
                        <a:cubicBezTo>
                          <a:pt x="19525" y="14924"/>
                          <a:pt x="20074" y="15133"/>
                          <a:pt x="20622" y="15133"/>
                        </a:cubicBezTo>
                        <a:cubicBezTo>
                          <a:pt x="21171" y="15133"/>
                          <a:pt x="21719" y="14924"/>
                          <a:pt x="22138" y="14505"/>
                        </a:cubicBezTo>
                        <a:lnTo>
                          <a:pt x="23296" y="13347"/>
                        </a:lnTo>
                        <a:cubicBezTo>
                          <a:pt x="23708" y="12936"/>
                          <a:pt x="23936" y="12402"/>
                          <a:pt x="23936" y="11823"/>
                        </a:cubicBezTo>
                        <a:cubicBezTo>
                          <a:pt x="23936" y="11229"/>
                          <a:pt x="23708" y="10696"/>
                          <a:pt x="23296" y="10300"/>
                        </a:cubicBezTo>
                        <a:lnTo>
                          <a:pt x="1299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dk2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6" name="Google Shape;316;p7"/>
                <p:cNvGrpSpPr/>
                <p:nvPr/>
              </p:nvGrpSpPr>
              <p:grpSpPr>
                <a:xfrm>
                  <a:off x="363249" y="4906873"/>
                  <a:ext cx="699940" cy="478601"/>
                  <a:chOff x="39723" y="4349021"/>
                  <a:chExt cx="1061964" cy="726143"/>
                </a:xfrm>
              </p:grpSpPr>
              <p:grpSp>
                <p:nvGrpSpPr>
                  <p:cNvPr id="317" name="Google Shape;317;p7"/>
                  <p:cNvGrpSpPr/>
                  <p:nvPr/>
                </p:nvGrpSpPr>
                <p:grpSpPr>
                  <a:xfrm rot="2700000">
                    <a:off x="140502" y="4460924"/>
                    <a:ext cx="524584" cy="502337"/>
                    <a:chOff x="1189791" y="-1767331"/>
                    <a:chExt cx="904284" cy="865933"/>
                  </a:xfrm>
                </p:grpSpPr>
                <p:sp>
                  <p:nvSpPr>
                    <p:cNvPr id="318" name="Google Shape;318;p7"/>
                    <p:cNvSpPr/>
                    <p:nvPr/>
                  </p:nvSpPr>
                  <p:spPr>
                    <a:xfrm>
                      <a:off x="1189791" y="-1767331"/>
                      <a:ext cx="904284" cy="865933"/>
                    </a:xfrm>
                    <a:custGeom>
                      <a:rect b="b" l="l" r="r" t="t"/>
                      <a:pathLst>
                        <a:path extrusionOk="0" h="35337" w="36902">
                          <a:moveTo>
                            <a:pt x="18449" y="1"/>
                          </a:moveTo>
                          <a:cubicBezTo>
                            <a:pt x="16409" y="1"/>
                            <a:pt x="14368" y="778"/>
                            <a:pt x="12814" y="2332"/>
                          </a:cubicBezTo>
                          <a:lnTo>
                            <a:pt x="3108" y="12037"/>
                          </a:lnTo>
                          <a:cubicBezTo>
                            <a:pt x="0" y="15145"/>
                            <a:pt x="0" y="20189"/>
                            <a:pt x="3108" y="23297"/>
                          </a:cubicBezTo>
                          <a:lnTo>
                            <a:pt x="12814" y="33017"/>
                          </a:lnTo>
                          <a:cubicBezTo>
                            <a:pt x="14368" y="34564"/>
                            <a:pt x="16405" y="35337"/>
                            <a:pt x="18443" y="35337"/>
                          </a:cubicBezTo>
                          <a:cubicBezTo>
                            <a:pt x="20481" y="35337"/>
                            <a:pt x="22519" y="34564"/>
                            <a:pt x="24073" y="33017"/>
                          </a:cubicBezTo>
                          <a:lnTo>
                            <a:pt x="33794" y="23297"/>
                          </a:lnTo>
                          <a:cubicBezTo>
                            <a:pt x="36902" y="20189"/>
                            <a:pt x="36902" y="15145"/>
                            <a:pt x="33794" y="12037"/>
                          </a:cubicBezTo>
                          <a:lnTo>
                            <a:pt x="24073" y="2332"/>
                          </a:lnTo>
                          <a:cubicBezTo>
                            <a:pt x="22527" y="778"/>
                            <a:pt x="20489" y="1"/>
                            <a:pt x="18449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lt1"/>
                        </a:gs>
                        <a:gs pos="18000">
                          <a:schemeClr val="lt1"/>
                        </a:gs>
                        <a:gs pos="56000">
                          <a:srgbClr val="FFFFFF">
                            <a:alpha val="0"/>
                          </a:srgbClr>
                        </a:gs>
                        <a:gs pos="74000">
                          <a:schemeClr val="lt1"/>
                        </a:gs>
                        <a:gs pos="100000">
                          <a:srgbClr val="9900FF">
                            <a:alpha val="28235"/>
                          </a:srgbClr>
                        </a:gs>
                      </a:gsLst>
                      <a:path path="circle">
                        <a:fillToRect b="100%" r="100%"/>
                      </a:path>
                      <a:tileRect l="-100%" t="-100%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319" name="Google Shape;319;p7"/>
                    <p:cNvGrpSpPr/>
                    <p:nvPr/>
                  </p:nvGrpSpPr>
                  <p:grpSpPr>
                    <a:xfrm>
                      <a:off x="1232795" y="-1740829"/>
                      <a:ext cx="717622" cy="717393"/>
                      <a:chOff x="1483457" y="3953671"/>
                      <a:chExt cx="717622" cy="717393"/>
                    </a:xfrm>
                  </p:grpSpPr>
                  <p:sp>
                    <p:nvSpPr>
                      <p:cNvPr id="320" name="Google Shape;320;p7"/>
                      <p:cNvSpPr/>
                      <p:nvPr/>
                    </p:nvSpPr>
                    <p:spPr>
                      <a:xfrm>
                        <a:off x="1483457" y="425726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1" name="Google Shape;321;p7"/>
                      <p:cNvSpPr/>
                      <p:nvPr/>
                    </p:nvSpPr>
                    <p:spPr>
                      <a:xfrm>
                        <a:off x="1559470" y="418148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2" name="Google Shape;322;p7"/>
                      <p:cNvSpPr/>
                      <p:nvPr/>
                    </p:nvSpPr>
                    <p:spPr>
                      <a:xfrm>
                        <a:off x="1635483" y="4105239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1" y="381"/>
                            </a:lnTo>
                            <a:lnTo>
                              <a:pt x="26740" y="27120"/>
                            </a:lnTo>
                            <a:lnTo>
                              <a:pt x="27121" y="26755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3" name="Google Shape;323;p7"/>
                      <p:cNvSpPr/>
                      <p:nvPr/>
                    </p:nvSpPr>
                    <p:spPr>
                      <a:xfrm>
                        <a:off x="1711267" y="402945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55" y="27121"/>
                            </a:lnTo>
                            <a:lnTo>
                              <a:pt x="27120" y="26755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4" name="Google Shape;324;p7"/>
                      <p:cNvSpPr/>
                      <p:nvPr/>
                    </p:nvSpPr>
                    <p:spPr>
                      <a:xfrm>
                        <a:off x="1787280" y="395367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2" y="1"/>
                            </a:moveTo>
                            <a:lnTo>
                              <a:pt x="1" y="382"/>
                            </a:lnTo>
                            <a:lnTo>
                              <a:pt x="26740" y="27121"/>
                            </a:lnTo>
                            <a:lnTo>
                              <a:pt x="27121" y="26740"/>
                            </a:lnTo>
                            <a:lnTo>
                              <a:pt x="382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325" name="Google Shape;325;p7"/>
                  <p:cNvSpPr/>
                  <p:nvPr/>
                </p:nvSpPr>
                <p:spPr>
                  <a:xfrm rot="-2700000">
                    <a:off x="542534" y="4469276"/>
                    <a:ext cx="492898" cy="391560"/>
                  </a:xfrm>
                  <a:custGeom>
                    <a:rect b="b" l="l" r="r" t="t"/>
                    <a:pathLst>
                      <a:path extrusionOk="0" h="35440" w="44612">
                        <a:moveTo>
                          <a:pt x="40817" y="1"/>
                        </a:moveTo>
                        <a:lnTo>
                          <a:pt x="37420" y="3383"/>
                        </a:lnTo>
                        <a:lnTo>
                          <a:pt x="41213" y="7177"/>
                        </a:lnTo>
                        <a:lnTo>
                          <a:pt x="44611" y="3779"/>
                        </a:lnTo>
                        <a:lnTo>
                          <a:pt x="40817" y="1"/>
                        </a:lnTo>
                        <a:close/>
                        <a:moveTo>
                          <a:pt x="22184" y="4099"/>
                        </a:moveTo>
                        <a:lnTo>
                          <a:pt x="18801" y="7482"/>
                        </a:lnTo>
                        <a:lnTo>
                          <a:pt x="22595" y="11275"/>
                        </a:lnTo>
                        <a:lnTo>
                          <a:pt x="25978" y="7878"/>
                        </a:lnTo>
                        <a:lnTo>
                          <a:pt x="22184" y="4099"/>
                        </a:lnTo>
                        <a:close/>
                        <a:moveTo>
                          <a:pt x="15983" y="10300"/>
                        </a:moveTo>
                        <a:lnTo>
                          <a:pt x="12585" y="13698"/>
                        </a:lnTo>
                        <a:lnTo>
                          <a:pt x="16379" y="17476"/>
                        </a:lnTo>
                        <a:lnTo>
                          <a:pt x="19776" y="14094"/>
                        </a:lnTo>
                        <a:lnTo>
                          <a:pt x="15983" y="10300"/>
                        </a:lnTo>
                        <a:close/>
                        <a:moveTo>
                          <a:pt x="9431" y="16852"/>
                        </a:moveTo>
                        <a:lnTo>
                          <a:pt x="6034" y="20249"/>
                        </a:lnTo>
                        <a:lnTo>
                          <a:pt x="15190" y="29406"/>
                        </a:lnTo>
                        <a:lnTo>
                          <a:pt x="18588" y="26008"/>
                        </a:lnTo>
                        <a:lnTo>
                          <a:pt x="9431" y="16852"/>
                        </a:lnTo>
                        <a:close/>
                        <a:moveTo>
                          <a:pt x="3383" y="22885"/>
                        </a:moveTo>
                        <a:lnTo>
                          <a:pt x="0" y="26283"/>
                        </a:lnTo>
                        <a:lnTo>
                          <a:pt x="9157" y="35440"/>
                        </a:lnTo>
                        <a:lnTo>
                          <a:pt x="12555" y="32057"/>
                        </a:lnTo>
                        <a:lnTo>
                          <a:pt x="3383" y="228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274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6" name="Google Shape;326;p7"/>
                <p:cNvGrpSpPr/>
                <p:nvPr/>
              </p:nvGrpSpPr>
              <p:grpSpPr>
                <a:xfrm rot="-5400000">
                  <a:off x="-461872" y="3769394"/>
                  <a:ext cx="1351491" cy="1047516"/>
                  <a:chOff x="-2460210" y="2758494"/>
                  <a:chExt cx="1351491" cy="1047516"/>
                </a:xfrm>
              </p:grpSpPr>
              <p:sp>
                <p:nvSpPr>
                  <p:cNvPr id="327" name="Google Shape;327;p7"/>
                  <p:cNvSpPr/>
                  <p:nvPr/>
                </p:nvSpPr>
                <p:spPr>
                  <a:xfrm rot="-2700000">
                    <a:off x="-2341816" y="3108554"/>
                    <a:ext cx="582127" cy="575995"/>
                  </a:xfrm>
                  <a:custGeom>
                    <a:rect b="b" l="l" r="r" t="t"/>
                    <a:pathLst>
                      <a:path extrusionOk="0" h="35790" w="36171">
                        <a:moveTo>
                          <a:pt x="34030" y="1"/>
                        </a:moveTo>
                        <a:cubicBezTo>
                          <a:pt x="33531" y="1"/>
                          <a:pt x="33032" y="191"/>
                          <a:pt x="32651" y="572"/>
                        </a:cubicBezTo>
                        <a:cubicBezTo>
                          <a:pt x="31890" y="1334"/>
                          <a:pt x="31890" y="2568"/>
                          <a:pt x="32651" y="3330"/>
                        </a:cubicBezTo>
                        <a:cubicBezTo>
                          <a:pt x="33032" y="3711"/>
                          <a:pt x="33531" y="3901"/>
                          <a:pt x="34030" y="3901"/>
                        </a:cubicBezTo>
                        <a:cubicBezTo>
                          <a:pt x="34529" y="3901"/>
                          <a:pt x="35028" y="3711"/>
                          <a:pt x="35409" y="3330"/>
                        </a:cubicBezTo>
                        <a:cubicBezTo>
                          <a:pt x="36171" y="2568"/>
                          <a:pt x="36171" y="1334"/>
                          <a:pt x="35409" y="572"/>
                        </a:cubicBezTo>
                        <a:cubicBezTo>
                          <a:pt x="35028" y="191"/>
                          <a:pt x="34529" y="1"/>
                          <a:pt x="34030" y="1"/>
                        </a:cubicBezTo>
                        <a:close/>
                        <a:moveTo>
                          <a:pt x="27662" y="6385"/>
                        </a:moveTo>
                        <a:cubicBezTo>
                          <a:pt x="27163" y="6385"/>
                          <a:pt x="26664" y="6575"/>
                          <a:pt x="26283" y="6956"/>
                        </a:cubicBezTo>
                        <a:cubicBezTo>
                          <a:pt x="25521" y="7718"/>
                          <a:pt x="25521" y="8952"/>
                          <a:pt x="26283" y="9714"/>
                        </a:cubicBezTo>
                        <a:cubicBezTo>
                          <a:pt x="26664" y="10095"/>
                          <a:pt x="27163" y="10285"/>
                          <a:pt x="27662" y="10285"/>
                        </a:cubicBezTo>
                        <a:cubicBezTo>
                          <a:pt x="28161" y="10285"/>
                          <a:pt x="28660" y="10095"/>
                          <a:pt x="29040" y="9714"/>
                        </a:cubicBezTo>
                        <a:cubicBezTo>
                          <a:pt x="29802" y="8952"/>
                          <a:pt x="29802" y="7718"/>
                          <a:pt x="29040" y="6956"/>
                        </a:cubicBezTo>
                        <a:cubicBezTo>
                          <a:pt x="28660" y="6575"/>
                          <a:pt x="28161" y="6385"/>
                          <a:pt x="27662" y="6385"/>
                        </a:cubicBezTo>
                        <a:close/>
                        <a:moveTo>
                          <a:pt x="21285" y="12753"/>
                        </a:moveTo>
                        <a:cubicBezTo>
                          <a:pt x="20783" y="12753"/>
                          <a:pt x="20280" y="12944"/>
                          <a:pt x="19899" y="13325"/>
                        </a:cubicBezTo>
                        <a:cubicBezTo>
                          <a:pt x="19137" y="14086"/>
                          <a:pt x="19137" y="15336"/>
                          <a:pt x="19899" y="16097"/>
                        </a:cubicBezTo>
                        <a:cubicBezTo>
                          <a:pt x="20280" y="16478"/>
                          <a:pt x="20783" y="16669"/>
                          <a:pt x="21285" y="16669"/>
                        </a:cubicBezTo>
                        <a:cubicBezTo>
                          <a:pt x="21788" y="16669"/>
                          <a:pt x="22291" y="16478"/>
                          <a:pt x="22672" y="16097"/>
                        </a:cubicBezTo>
                        <a:cubicBezTo>
                          <a:pt x="23434" y="15336"/>
                          <a:pt x="23434" y="14086"/>
                          <a:pt x="22672" y="13325"/>
                        </a:cubicBezTo>
                        <a:cubicBezTo>
                          <a:pt x="22291" y="12944"/>
                          <a:pt x="21788" y="12753"/>
                          <a:pt x="21285" y="12753"/>
                        </a:cubicBezTo>
                        <a:close/>
                        <a:moveTo>
                          <a:pt x="14917" y="19128"/>
                        </a:moveTo>
                        <a:cubicBezTo>
                          <a:pt x="14415" y="19128"/>
                          <a:pt x="13913" y="19318"/>
                          <a:pt x="13530" y="19693"/>
                        </a:cubicBezTo>
                        <a:cubicBezTo>
                          <a:pt x="12768" y="20455"/>
                          <a:pt x="12768" y="21689"/>
                          <a:pt x="13530" y="22451"/>
                        </a:cubicBezTo>
                        <a:cubicBezTo>
                          <a:pt x="13911" y="22832"/>
                          <a:pt x="14410" y="23022"/>
                          <a:pt x="14909" y="23022"/>
                        </a:cubicBezTo>
                        <a:cubicBezTo>
                          <a:pt x="15408" y="23022"/>
                          <a:pt x="15907" y="22832"/>
                          <a:pt x="16288" y="22451"/>
                        </a:cubicBezTo>
                        <a:cubicBezTo>
                          <a:pt x="17050" y="21689"/>
                          <a:pt x="17050" y="20455"/>
                          <a:pt x="16288" y="19693"/>
                        </a:cubicBezTo>
                        <a:cubicBezTo>
                          <a:pt x="15909" y="19314"/>
                          <a:pt x="15413" y="19128"/>
                          <a:pt x="14917" y="19128"/>
                        </a:cubicBezTo>
                        <a:close/>
                        <a:moveTo>
                          <a:pt x="8525" y="25506"/>
                        </a:moveTo>
                        <a:cubicBezTo>
                          <a:pt x="8026" y="25506"/>
                          <a:pt x="7527" y="25696"/>
                          <a:pt x="7146" y="26077"/>
                        </a:cubicBezTo>
                        <a:cubicBezTo>
                          <a:pt x="6385" y="26839"/>
                          <a:pt x="6385" y="28073"/>
                          <a:pt x="7146" y="28835"/>
                        </a:cubicBezTo>
                        <a:cubicBezTo>
                          <a:pt x="7527" y="29216"/>
                          <a:pt x="8026" y="29406"/>
                          <a:pt x="8525" y="29406"/>
                        </a:cubicBezTo>
                        <a:cubicBezTo>
                          <a:pt x="9024" y="29406"/>
                          <a:pt x="9523" y="29216"/>
                          <a:pt x="9904" y="28835"/>
                        </a:cubicBezTo>
                        <a:cubicBezTo>
                          <a:pt x="10666" y="28073"/>
                          <a:pt x="10666" y="26839"/>
                          <a:pt x="9904" y="26077"/>
                        </a:cubicBezTo>
                        <a:cubicBezTo>
                          <a:pt x="9523" y="25696"/>
                          <a:pt x="9024" y="25506"/>
                          <a:pt x="8525" y="25506"/>
                        </a:cubicBezTo>
                        <a:close/>
                        <a:moveTo>
                          <a:pt x="2141" y="31874"/>
                        </a:moveTo>
                        <a:cubicBezTo>
                          <a:pt x="1642" y="31874"/>
                          <a:pt x="1143" y="32065"/>
                          <a:pt x="763" y="32446"/>
                        </a:cubicBezTo>
                        <a:cubicBezTo>
                          <a:pt x="1" y="33207"/>
                          <a:pt x="1" y="34457"/>
                          <a:pt x="763" y="35219"/>
                        </a:cubicBezTo>
                        <a:cubicBezTo>
                          <a:pt x="1143" y="35599"/>
                          <a:pt x="1642" y="35790"/>
                          <a:pt x="2141" y="35790"/>
                        </a:cubicBezTo>
                        <a:cubicBezTo>
                          <a:pt x="2640" y="35790"/>
                          <a:pt x="3139" y="35599"/>
                          <a:pt x="3520" y="35219"/>
                        </a:cubicBezTo>
                        <a:cubicBezTo>
                          <a:pt x="4282" y="34457"/>
                          <a:pt x="4282" y="33207"/>
                          <a:pt x="3520" y="32446"/>
                        </a:cubicBezTo>
                        <a:cubicBezTo>
                          <a:pt x="3139" y="32065"/>
                          <a:pt x="2640" y="31874"/>
                          <a:pt x="2141" y="3187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7"/>
                  <p:cNvSpPr/>
                  <p:nvPr/>
                </p:nvSpPr>
                <p:spPr>
                  <a:xfrm rot="-2700000">
                    <a:off x="-2157466" y="3032354"/>
                    <a:ext cx="582127" cy="575995"/>
                  </a:xfrm>
                  <a:custGeom>
                    <a:rect b="b" l="l" r="r" t="t"/>
                    <a:pathLst>
                      <a:path extrusionOk="0" h="35790" w="36171">
                        <a:moveTo>
                          <a:pt x="34030" y="1"/>
                        </a:moveTo>
                        <a:cubicBezTo>
                          <a:pt x="33531" y="1"/>
                          <a:pt x="33032" y="191"/>
                          <a:pt x="32651" y="572"/>
                        </a:cubicBezTo>
                        <a:cubicBezTo>
                          <a:pt x="31890" y="1334"/>
                          <a:pt x="31890" y="2568"/>
                          <a:pt x="32651" y="3330"/>
                        </a:cubicBezTo>
                        <a:cubicBezTo>
                          <a:pt x="33032" y="3711"/>
                          <a:pt x="33531" y="3901"/>
                          <a:pt x="34030" y="3901"/>
                        </a:cubicBezTo>
                        <a:cubicBezTo>
                          <a:pt x="34529" y="3901"/>
                          <a:pt x="35028" y="3711"/>
                          <a:pt x="35409" y="3330"/>
                        </a:cubicBezTo>
                        <a:cubicBezTo>
                          <a:pt x="36171" y="2568"/>
                          <a:pt x="36171" y="1334"/>
                          <a:pt x="35409" y="572"/>
                        </a:cubicBezTo>
                        <a:cubicBezTo>
                          <a:pt x="35028" y="191"/>
                          <a:pt x="34529" y="1"/>
                          <a:pt x="34030" y="1"/>
                        </a:cubicBezTo>
                        <a:close/>
                        <a:moveTo>
                          <a:pt x="27662" y="6385"/>
                        </a:moveTo>
                        <a:cubicBezTo>
                          <a:pt x="27163" y="6385"/>
                          <a:pt x="26664" y="6575"/>
                          <a:pt x="26283" y="6956"/>
                        </a:cubicBezTo>
                        <a:cubicBezTo>
                          <a:pt x="25521" y="7718"/>
                          <a:pt x="25521" y="8952"/>
                          <a:pt x="26283" y="9714"/>
                        </a:cubicBezTo>
                        <a:cubicBezTo>
                          <a:pt x="26664" y="10095"/>
                          <a:pt x="27163" y="10285"/>
                          <a:pt x="27662" y="10285"/>
                        </a:cubicBezTo>
                        <a:cubicBezTo>
                          <a:pt x="28161" y="10285"/>
                          <a:pt x="28660" y="10095"/>
                          <a:pt x="29040" y="9714"/>
                        </a:cubicBezTo>
                        <a:cubicBezTo>
                          <a:pt x="29802" y="8952"/>
                          <a:pt x="29802" y="7718"/>
                          <a:pt x="29040" y="6956"/>
                        </a:cubicBezTo>
                        <a:cubicBezTo>
                          <a:pt x="28660" y="6575"/>
                          <a:pt x="28161" y="6385"/>
                          <a:pt x="27662" y="6385"/>
                        </a:cubicBezTo>
                        <a:close/>
                        <a:moveTo>
                          <a:pt x="21285" y="12753"/>
                        </a:moveTo>
                        <a:cubicBezTo>
                          <a:pt x="20783" y="12753"/>
                          <a:pt x="20280" y="12944"/>
                          <a:pt x="19899" y="13325"/>
                        </a:cubicBezTo>
                        <a:cubicBezTo>
                          <a:pt x="19137" y="14086"/>
                          <a:pt x="19137" y="15336"/>
                          <a:pt x="19899" y="16097"/>
                        </a:cubicBezTo>
                        <a:cubicBezTo>
                          <a:pt x="20280" y="16478"/>
                          <a:pt x="20783" y="16669"/>
                          <a:pt x="21285" y="16669"/>
                        </a:cubicBezTo>
                        <a:cubicBezTo>
                          <a:pt x="21788" y="16669"/>
                          <a:pt x="22291" y="16478"/>
                          <a:pt x="22672" y="16097"/>
                        </a:cubicBezTo>
                        <a:cubicBezTo>
                          <a:pt x="23434" y="15336"/>
                          <a:pt x="23434" y="14086"/>
                          <a:pt x="22672" y="13325"/>
                        </a:cubicBezTo>
                        <a:cubicBezTo>
                          <a:pt x="22291" y="12944"/>
                          <a:pt x="21788" y="12753"/>
                          <a:pt x="21285" y="12753"/>
                        </a:cubicBezTo>
                        <a:close/>
                        <a:moveTo>
                          <a:pt x="14917" y="19128"/>
                        </a:moveTo>
                        <a:cubicBezTo>
                          <a:pt x="14415" y="19128"/>
                          <a:pt x="13913" y="19318"/>
                          <a:pt x="13530" y="19693"/>
                        </a:cubicBezTo>
                        <a:cubicBezTo>
                          <a:pt x="12768" y="20455"/>
                          <a:pt x="12768" y="21689"/>
                          <a:pt x="13530" y="22451"/>
                        </a:cubicBezTo>
                        <a:cubicBezTo>
                          <a:pt x="13911" y="22832"/>
                          <a:pt x="14410" y="23022"/>
                          <a:pt x="14909" y="23022"/>
                        </a:cubicBezTo>
                        <a:cubicBezTo>
                          <a:pt x="15408" y="23022"/>
                          <a:pt x="15907" y="22832"/>
                          <a:pt x="16288" y="22451"/>
                        </a:cubicBezTo>
                        <a:cubicBezTo>
                          <a:pt x="17050" y="21689"/>
                          <a:pt x="17050" y="20455"/>
                          <a:pt x="16288" y="19693"/>
                        </a:cubicBezTo>
                        <a:cubicBezTo>
                          <a:pt x="15909" y="19314"/>
                          <a:pt x="15413" y="19128"/>
                          <a:pt x="14917" y="19128"/>
                        </a:cubicBezTo>
                        <a:close/>
                        <a:moveTo>
                          <a:pt x="8525" y="25506"/>
                        </a:moveTo>
                        <a:cubicBezTo>
                          <a:pt x="8026" y="25506"/>
                          <a:pt x="7527" y="25696"/>
                          <a:pt x="7146" y="26077"/>
                        </a:cubicBezTo>
                        <a:cubicBezTo>
                          <a:pt x="6385" y="26839"/>
                          <a:pt x="6385" y="28073"/>
                          <a:pt x="7146" y="28835"/>
                        </a:cubicBezTo>
                        <a:cubicBezTo>
                          <a:pt x="7527" y="29216"/>
                          <a:pt x="8026" y="29406"/>
                          <a:pt x="8525" y="29406"/>
                        </a:cubicBezTo>
                        <a:cubicBezTo>
                          <a:pt x="9024" y="29406"/>
                          <a:pt x="9523" y="29216"/>
                          <a:pt x="9904" y="28835"/>
                        </a:cubicBezTo>
                        <a:cubicBezTo>
                          <a:pt x="10666" y="28073"/>
                          <a:pt x="10666" y="26839"/>
                          <a:pt x="9904" y="26077"/>
                        </a:cubicBezTo>
                        <a:cubicBezTo>
                          <a:pt x="9523" y="25696"/>
                          <a:pt x="9024" y="25506"/>
                          <a:pt x="8525" y="25506"/>
                        </a:cubicBezTo>
                        <a:close/>
                        <a:moveTo>
                          <a:pt x="2141" y="31874"/>
                        </a:moveTo>
                        <a:cubicBezTo>
                          <a:pt x="1642" y="31874"/>
                          <a:pt x="1143" y="32065"/>
                          <a:pt x="763" y="32446"/>
                        </a:cubicBezTo>
                        <a:cubicBezTo>
                          <a:pt x="1" y="33207"/>
                          <a:pt x="1" y="34457"/>
                          <a:pt x="763" y="35219"/>
                        </a:cubicBezTo>
                        <a:cubicBezTo>
                          <a:pt x="1143" y="35599"/>
                          <a:pt x="1642" y="35790"/>
                          <a:pt x="2141" y="35790"/>
                        </a:cubicBezTo>
                        <a:cubicBezTo>
                          <a:pt x="2640" y="35790"/>
                          <a:pt x="3139" y="35599"/>
                          <a:pt x="3520" y="35219"/>
                        </a:cubicBezTo>
                        <a:cubicBezTo>
                          <a:pt x="4282" y="34457"/>
                          <a:pt x="4282" y="33207"/>
                          <a:pt x="3520" y="32446"/>
                        </a:cubicBezTo>
                        <a:cubicBezTo>
                          <a:pt x="3139" y="32065"/>
                          <a:pt x="2640" y="31874"/>
                          <a:pt x="2141" y="3187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7"/>
                  <p:cNvSpPr/>
                  <p:nvPr/>
                </p:nvSpPr>
                <p:spPr>
                  <a:xfrm rot="-2700000">
                    <a:off x="-1993591" y="2956154"/>
                    <a:ext cx="582127" cy="575995"/>
                  </a:xfrm>
                  <a:custGeom>
                    <a:rect b="b" l="l" r="r" t="t"/>
                    <a:pathLst>
                      <a:path extrusionOk="0" h="35790" w="36171">
                        <a:moveTo>
                          <a:pt x="34030" y="1"/>
                        </a:moveTo>
                        <a:cubicBezTo>
                          <a:pt x="33531" y="1"/>
                          <a:pt x="33032" y="191"/>
                          <a:pt x="32651" y="572"/>
                        </a:cubicBezTo>
                        <a:cubicBezTo>
                          <a:pt x="31890" y="1334"/>
                          <a:pt x="31890" y="2568"/>
                          <a:pt x="32651" y="3330"/>
                        </a:cubicBezTo>
                        <a:cubicBezTo>
                          <a:pt x="33032" y="3711"/>
                          <a:pt x="33531" y="3901"/>
                          <a:pt x="34030" y="3901"/>
                        </a:cubicBezTo>
                        <a:cubicBezTo>
                          <a:pt x="34529" y="3901"/>
                          <a:pt x="35028" y="3711"/>
                          <a:pt x="35409" y="3330"/>
                        </a:cubicBezTo>
                        <a:cubicBezTo>
                          <a:pt x="36171" y="2568"/>
                          <a:pt x="36171" y="1334"/>
                          <a:pt x="35409" y="572"/>
                        </a:cubicBezTo>
                        <a:cubicBezTo>
                          <a:pt x="35028" y="191"/>
                          <a:pt x="34529" y="1"/>
                          <a:pt x="34030" y="1"/>
                        </a:cubicBezTo>
                        <a:close/>
                        <a:moveTo>
                          <a:pt x="27662" y="6385"/>
                        </a:moveTo>
                        <a:cubicBezTo>
                          <a:pt x="27163" y="6385"/>
                          <a:pt x="26664" y="6575"/>
                          <a:pt x="26283" y="6956"/>
                        </a:cubicBezTo>
                        <a:cubicBezTo>
                          <a:pt x="25521" y="7718"/>
                          <a:pt x="25521" y="8952"/>
                          <a:pt x="26283" y="9714"/>
                        </a:cubicBezTo>
                        <a:cubicBezTo>
                          <a:pt x="26664" y="10095"/>
                          <a:pt x="27163" y="10285"/>
                          <a:pt x="27662" y="10285"/>
                        </a:cubicBezTo>
                        <a:cubicBezTo>
                          <a:pt x="28161" y="10285"/>
                          <a:pt x="28660" y="10095"/>
                          <a:pt x="29040" y="9714"/>
                        </a:cubicBezTo>
                        <a:cubicBezTo>
                          <a:pt x="29802" y="8952"/>
                          <a:pt x="29802" y="7718"/>
                          <a:pt x="29040" y="6956"/>
                        </a:cubicBezTo>
                        <a:cubicBezTo>
                          <a:pt x="28660" y="6575"/>
                          <a:pt x="28161" y="6385"/>
                          <a:pt x="27662" y="6385"/>
                        </a:cubicBezTo>
                        <a:close/>
                        <a:moveTo>
                          <a:pt x="21285" y="12753"/>
                        </a:moveTo>
                        <a:cubicBezTo>
                          <a:pt x="20783" y="12753"/>
                          <a:pt x="20280" y="12944"/>
                          <a:pt x="19899" y="13325"/>
                        </a:cubicBezTo>
                        <a:cubicBezTo>
                          <a:pt x="19137" y="14086"/>
                          <a:pt x="19137" y="15336"/>
                          <a:pt x="19899" y="16097"/>
                        </a:cubicBezTo>
                        <a:cubicBezTo>
                          <a:pt x="20280" y="16478"/>
                          <a:pt x="20783" y="16669"/>
                          <a:pt x="21285" y="16669"/>
                        </a:cubicBezTo>
                        <a:cubicBezTo>
                          <a:pt x="21788" y="16669"/>
                          <a:pt x="22291" y="16478"/>
                          <a:pt x="22672" y="16097"/>
                        </a:cubicBezTo>
                        <a:cubicBezTo>
                          <a:pt x="23434" y="15336"/>
                          <a:pt x="23434" y="14086"/>
                          <a:pt x="22672" y="13325"/>
                        </a:cubicBezTo>
                        <a:cubicBezTo>
                          <a:pt x="22291" y="12944"/>
                          <a:pt x="21788" y="12753"/>
                          <a:pt x="21285" y="12753"/>
                        </a:cubicBezTo>
                        <a:close/>
                        <a:moveTo>
                          <a:pt x="14917" y="19128"/>
                        </a:moveTo>
                        <a:cubicBezTo>
                          <a:pt x="14415" y="19128"/>
                          <a:pt x="13913" y="19318"/>
                          <a:pt x="13530" y="19693"/>
                        </a:cubicBezTo>
                        <a:cubicBezTo>
                          <a:pt x="12768" y="20455"/>
                          <a:pt x="12768" y="21689"/>
                          <a:pt x="13530" y="22451"/>
                        </a:cubicBezTo>
                        <a:cubicBezTo>
                          <a:pt x="13911" y="22832"/>
                          <a:pt x="14410" y="23022"/>
                          <a:pt x="14909" y="23022"/>
                        </a:cubicBezTo>
                        <a:cubicBezTo>
                          <a:pt x="15408" y="23022"/>
                          <a:pt x="15907" y="22832"/>
                          <a:pt x="16288" y="22451"/>
                        </a:cubicBezTo>
                        <a:cubicBezTo>
                          <a:pt x="17050" y="21689"/>
                          <a:pt x="17050" y="20455"/>
                          <a:pt x="16288" y="19693"/>
                        </a:cubicBezTo>
                        <a:cubicBezTo>
                          <a:pt x="15909" y="19314"/>
                          <a:pt x="15413" y="19128"/>
                          <a:pt x="14917" y="19128"/>
                        </a:cubicBezTo>
                        <a:close/>
                        <a:moveTo>
                          <a:pt x="8525" y="25506"/>
                        </a:moveTo>
                        <a:cubicBezTo>
                          <a:pt x="8026" y="25506"/>
                          <a:pt x="7527" y="25696"/>
                          <a:pt x="7146" y="26077"/>
                        </a:cubicBezTo>
                        <a:cubicBezTo>
                          <a:pt x="6385" y="26839"/>
                          <a:pt x="6385" y="28073"/>
                          <a:pt x="7146" y="28835"/>
                        </a:cubicBezTo>
                        <a:cubicBezTo>
                          <a:pt x="7527" y="29216"/>
                          <a:pt x="8026" y="29406"/>
                          <a:pt x="8525" y="29406"/>
                        </a:cubicBezTo>
                        <a:cubicBezTo>
                          <a:pt x="9024" y="29406"/>
                          <a:pt x="9523" y="29216"/>
                          <a:pt x="9904" y="28835"/>
                        </a:cubicBezTo>
                        <a:cubicBezTo>
                          <a:pt x="10666" y="28073"/>
                          <a:pt x="10666" y="26839"/>
                          <a:pt x="9904" y="26077"/>
                        </a:cubicBezTo>
                        <a:cubicBezTo>
                          <a:pt x="9523" y="25696"/>
                          <a:pt x="9024" y="25506"/>
                          <a:pt x="8525" y="25506"/>
                        </a:cubicBezTo>
                        <a:close/>
                        <a:moveTo>
                          <a:pt x="2141" y="31874"/>
                        </a:moveTo>
                        <a:cubicBezTo>
                          <a:pt x="1642" y="31874"/>
                          <a:pt x="1143" y="32065"/>
                          <a:pt x="763" y="32446"/>
                        </a:cubicBezTo>
                        <a:cubicBezTo>
                          <a:pt x="1" y="33207"/>
                          <a:pt x="1" y="34457"/>
                          <a:pt x="763" y="35219"/>
                        </a:cubicBezTo>
                        <a:cubicBezTo>
                          <a:pt x="1143" y="35599"/>
                          <a:pt x="1642" y="35790"/>
                          <a:pt x="2141" y="35790"/>
                        </a:cubicBezTo>
                        <a:cubicBezTo>
                          <a:pt x="2640" y="35790"/>
                          <a:pt x="3139" y="35599"/>
                          <a:pt x="3520" y="35219"/>
                        </a:cubicBezTo>
                        <a:cubicBezTo>
                          <a:pt x="4282" y="34457"/>
                          <a:pt x="4282" y="33207"/>
                          <a:pt x="3520" y="32446"/>
                        </a:cubicBezTo>
                        <a:cubicBezTo>
                          <a:pt x="3139" y="32065"/>
                          <a:pt x="2640" y="31874"/>
                          <a:pt x="2141" y="3187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7"/>
                  <p:cNvSpPr/>
                  <p:nvPr/>
                </p:nvSpPr>
                <p:spPr>
                  <a:xfrm rot="-2700000">
                    <a:off x="-1809241" y="2879954"/>
                    <a:ext cx="582127" cy="575995"/>
                  </a:xfrm>
                  <a:custGeom>
                    <a:rect b="b" l="l" r="r" t="t"/>
                    <a:pathLst>
                      <a:path extrusionOk="0" h="35790" w="36171">
                        <a:moveTo>
                          <a:pt x="34030" y="1"/>
                        </a:moveTo>
                        <a:cubicBezTo>
                          <a:pt x="33531" y="1"/>
                          <a:pt x="33032" y="191"/>
                          <a:pt x="32651" y="572"/>
                        </a:cubicBezTo>
                        <a:cubicBezTo>
                          <a:pt x="31890" y="1334"/>
                          <a:pt x="31890" y="2568"/>
                          <a:pt x="32651" y="3330"/>
                        </a:cubicBezTo>
                        <a:cubicBezTo>
                          <a:pt x="33032" y="3711"/>
                          <a:pt x="33531" y="3901"/>
                          <a:pt x="34030" y="3901"/>
                        </a:cubicBezTo>
                        <a:cubicBezTo>
                          <a:pt x="34529" y="3901"/>
                          <a:pt x="35028" y="3711"/>
                          <a:pt x="35409" y="3330"/>
                        </a:cubicBezTo>
                        <a:cubicBezTo>
                          <a:pt x="36171" y="2568"/>
                          <a:pt x="36171" y="1334"/>
                          <a:pt x="35409" y="572"/>
                        </a:cubicBezTo>
                        <a:cubicBezTo>
                          <a:pt x="35028" y="191"/>
                          <a:pt x="34529" y="1"/>
                          <a:pt x="34030" y="1"/>
                        </a:cubicBezTo>
                        <a:close/>
                        <a:moveTo>
                          <a:pt x="27662" y="6385"/>
                        </a:moveTo>
                        <a:cubicBezTo>
                          <a:pt x="27163" y="6385"/>
                          <a:pt x="26664" y="6575"/>
                          <a:pt x="26283" y="6956"/>
                        </a:cubicBezTo>
                        <a:cubicBezTo>
                          <a:pt x="25521" y="7718"/>
                          <a:pt x="25521" y="8952"/>
                          <a:pt x="26283" y="9714"/>
                        </a:cubicBezTo>
                        <a:cubicBezTo>
                          <a:pt x="26664" y="10095"/>
                          <a:pt x="27163" y="10285"/>
                          <a:pt x="27662" y="10285"/>
                        </a:cubicBezTo>
                        <a:cubicBezTo>
                          <a:pt x="28161" y="10285"/>
                          <a:pt x="28660" y="10095"/>
                          <a:pt x="29040" y="9714"/>
                        </a:cubicBezTo>
                        <a:cubicBezTo>
                          <a:pt x="29802" y="8952"/>
                          <a:pt x="29802" y="7718"/>
                          <a:pt x="29040" y="6956"/>
                        </a:cubicBezTo>
                        <a:cubicBezTo>
                          <a:pt x="28660" y="6575"/>
                          <a:pt x="28161" y="6385"/>
                          <a:pt x="27662" y="6385"/>
                        </a:cubicBezTo>
                        <a:close/>
                        <a:moveTo>
                          <a:pt x="21285" y="12753"/>
                        </a:moveTo>
                        <a:cubicBezTo>
                          <a:pt x="20783" y="12753"/>
                          <a:pt x="20280" y="12944"/>
                          <a:pt x="19899" y="13325"/>
                        </a:cubicBezTo>
                        <a:cubicBezTo>
                          <a:pt x="19137" y="14086"/>
                          <a:pt x="19137" y="15336"/>
                          <a:pt x="19899" y="16097"/>
                        </a:cubicBezTo>
                        <a:cubicBezTo>
                          <a:pt x="20280" y="16478"/>
                          <a:pt x="20783" y="16669"/>
                          <a:pt x="21285" y="16669"/>
                        </a:cubicBezTo>
                        <a:cubicBezTo>
                          <a:pt x="21788" y="16669"/>
                          <a:pt x="22291" y="16478"/>
                          <a:pt x="22672" y="16097"/>
                        </a:cubicBezTo>
                        <a:cubicBezTo>
                          <a:pt x="23434" y="15336"/>
                          <a:pt x="23434" y="14086"/>
                          <a:pt x="22672" y="13325"/>
                        </a:cubicBezTo>
                        <a:cubicBezTo>
                          <a:pt x="22291" y="12944"/>
                          <a:pt x="21788" y="12753"/>
                          <a:pt x="21285" y="12753"/>
                        </a:cubicBezTo>
                        <a:close/>
                        <a:moveTo>
                          <a:pt x="14917" y="19128"/>
                        </a:moveTo>
                        <a:cubicBezTo>
                          <a:pt x="14415" y="19128"/>
                          <a:pt x="13913" y="19318"/>
                          <a:pt x="13530" y="19693"/>
                        </a:cubicBezTo>
                        <a:cubicBezTo>
                          <a:pt x="12768" y="20455"/>
                          <a:pt x="12768" y="21689"/>
                          <a:pt x="13530" y="22451"/>
                        </a:cubicBezTo>
                        <a:cubicBezTo>
                          <a:pt x="13911" y="22832"/>
                          <a:pt x="14410" y="23022"/>
                          <a:pt x="14909" y="23022"/>
                        </a:cubicBezTo>
                        <a:cubicBezTo>
                          <a:pt x="15408" y="23022"/>
                          <a:pt x="15907" y="22832"/>
                          <a:pt x="16288" y="22451"/>
                        </a:cubicBezTo>
                        <a:cubicBezTo>
                          <a:pt x="17050" y="21689"/>
                          <a:pt x="17050" y="20455"/>
                          <a:pt x="16288" y="19693"/>
                        </a:cubicBezTo>
                        <a:cubicBezTo>
                          <a:pt x="15909" y="19314"/>
                          <a:pt x="15413" y="19128"/>
                          <a:pt x="14917" y="19128"/>
                        </a:cubicBezTo>
                        <a:close/>
                        <a:moveTo>
                          <a:pt x="8525" y="25506"/>
                        </a:moveTo>
                        <a:cubicBezTo>
                          <a:pt x="8026" y="25506"/>
                          <a:pt x="7527" y="25696"/>
                          <a:pt x="7146" y="26077"/>
                        </a:cubicBezTo>
                        <a:cubicBezTo>
                          <a:pt x="6385" y="26839"/>
                          <a:pt x="6385" y="28073"/>
                          <a:pt x="7146" y="28835"/>
                        </a:cubicBezTo>
                        <a:cubicBezTo>
                          <a:pt x="7527" y="29216"/>
                          <a:pt x="8026" y="29406"/>
                          <a:pt x="8525" y="29406"/>
                        </a:cubicBezTo>
                        <a:cubicBezTo>
                          <a:pt x="9024" y="29406"/>
                          <a:pt x="9523" y="29216"/>
                          <a:pt x="9904" y="28835"/>
                        </a:cubicBezTo>
                        <a:cubicBezTo>
                          <a:pt x="10666" y="28073"/>
                          <a:pt x="10666" y="26839"/>
                          <a:pt x="9904" y="26077"/>
                        </a:cubicBezTo>
                        <a:cubicBezTo>
                          <a:pt x="9523" y="25696"/>
                          <a:pt x="9024" y="25506"/>
                          <a:pt x="8525" y="25506"/>
                        </a:cubicBezTo>
                        <a:close/>
                        <a:moveTo>
                          <a:pt x="2141" y="31874"/>
                        </a:moveTo>
                        <a:cubicBezTo>
                          <a:pt x="1642" y="31874"/>
                          <a:pt x="1143" y="32065"/>
                          <a:pt x="763" y="32446"/>
                        </a:cubicBezTo>
                        <a:cubicBezTo>
                          <a:pt x="1" y="33207"/>
                          <a:pt x="1" y="34457"/>
                          <a:pt x="763" y="35219"/>
                        </a:cubicBezTo>
                        <a:cubicBezTo>
                          <a:pt x="1143" y="35599"/>
                          <a:pt x="1642" y="35790"/>
                          <a:pt x="2141" y="35790"/>
                        </a:cubicBezTo>
                        <a:cubicBezTo>
                          <a:pt x="2640" y="35790"/>
                          <a:pt x="3139" y="35599"/>
                          <a:pt x="3520" y="35219"/>
                        </a:cubicBezTo>
                        <a:cubicBezTo>
                          <a:pt x="4282" y="34457"/>
                          <a:pt x="4282" y="33207"/>
                          <a:pt x="3520" y="32446"/>
                        </a:cubicBezTo>
                        <a:cubicBezTo>
                          <a:pt x="3139" y="32065"/>
                          <a:pt x="2640" y="31874"/>
                          <a:pt x="2141" y="3187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1" name="Google Shape;331;p7"/>
                <p:cNvGrpSpPr/>
                <p:nvPr/>
              </p:nvGrpSpPr>
              <p:grpSpPr>
                <a:xfrm>
                  <a:off x="438999" y="4567398"/>
                  <a:ext cx="699940" cy="478601"/>
                  <a:chOff x="39723" y="4349021"/>
                  <a:chExt cx="1061964" cy="726143"/>
                </a:xfrm>
              </p:grpSpPr>
              <p:grpSp>
                <p:nvGrpSpPr>
                  <p:cNvPr id="332" name="Google Shape;332;p7"/>
                  <p:cNvGrpSpPr/>
                  <p:nvPr/>
                </p:nvGrpSpPr>
                <p:grpSpPr>
                  <a:xfrm rot="2700000">
                    <a:off x="140502" y="4460924"/>
                    <a:ext cx="524584" cy="502337"/>
                    <a:chOff x="1189791" y="-1767331"/>
                    <a:chExt cx="904284" cy="865933"/>
                  </a:xfrm>
                </p:grpSpPr>
                <p:sp>
                  <p:nvSpPr>
                    <p:cNvPr id="333" name="Google Shape;333;p7"/>
                    <p:cNvSpPr/>
                    <p:nvPr/>
                  </p:nvSpPr>
                  <p:spPr>
                    <a:xfrm>
                      <a:off x="1189791" y="-1767331"/>
                      <a:ext cx="904284" cy="865933"/>
                    </a:xfrm>
                    <a:custGeom>
                      <a:rect b="b" l="l" r="r" t="t"/>
                      <a:pathLst>
                        <a:path extrusionOk="0" h="35337" w="36902">
                          <a:moveTo>
                            <a:pt x="18449" y="1"/>
                          </a:moveTo>
                          <a:cubicBezTo>
                            <a:pt x="16409" y="1"/>
                            <a:pt x="14368" y="778"/>
                            <a:pt x="12814" y="2332"/>
                          </a:cubicBezTo>
                          <a:lnTo>
                            <a:pt x="3108" y="12037"/>
                          </a:lnTo>
                          <a:cubicBezTo>
                            <a:pt x="0" y="15145"/>
                            <a:pt x="0" y="20189"/>
                            <a:pt x="3108" y="23297"/>
                          </a:cubicBezTo>
                          <a:lnTo>
                            <a:pt x="12814" y="33017"/>
                          </a:lnTo>
                          <a:cubicBezTo>
                            <a:pt x="14368" y="34564"/>
                            <a:pt x="16405" y="35337"/>
                            <a:pt x="18443" y="35337"/>
                          </a:cubicBezTo>
                          <a:cubicBezTo>
                            <a:pt x="20481" y="35337"/>
                            <a:pt x="22519" y="34564"/>
                            <a:pt x="24073" y="33017"/>
                          </a:cubicBezTo>
                          <a:lnTo>
                            <a:pt x="33794" y="23297"/>
                          </a:lnTo>
                          <a:cubicBezTo>
                            <a:pt x="36902" y="20189"/>
                            <a:pt x="36902" y="15145"/>
                            <a:pt x="33794" y="12037"/>
                          </a:cubicBezTo>
                          <a:lnTo>
                            <a:pt x="24073" y="2332"/>
                          </a:lnTo>
                          <a:cubicBezTo>
                            <a:pt x="22527" y="778"/>
                            <a:pt x="20489" y="1"/>
                            <a:pt x="18449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lt1"/>
                        </a:gs>
                        <a:gs pos="18000">
                          <a:schemeClr val="lt1"/>
                        </a:gs>
                        <a:gs pos="56000">
                          <a:srgbClr val="FFFFFF">
                            <a:alpha val="0"/>
                          </a:srgbClr>
                        </a:gs>
                        <a:gs pos="74000">
                          <a:schemeClr val="lt1"/>
                        </a:gs>
                        <a:gs pos="100000">
                          <a:srgbClr val="9900FF">
                            <a:alpha val="28235"/>
                          </a:srgbClr>
                        </a:gs>
                      </a:gsLst>
                      <a:path path="circle">
                        <a:fillToRect b="100%" r="100%"/>
                      </a:path>
                      <a:tileRect l="-100%" t="-100%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334" name="Google Shape;334;p7"/>
                    <p:cNvGrpSpPr/>
                    <p:nvPr/>
                  </p:nvGrpSpPr>
                  <p:grpSpPr>
                    <a:xfrm>
                      <a:off x="1232795" y="-1740829"/>
                      <a:ext cx="717622" cy="717393"/>
                      <a:chOff x="1483457" y="3953671"/>
                      <a:chExt cx="717622" cy="717393"/>
                    </a:xfrm>
                  </p:grpSpPr>
                  <p:sp>
                    <p:nvSpPr>
                      <p:cNvPr id="335" name="Google Shape;335;p7"/>
                      <p:cNvSpPr/>
                      <p:nvPr/>
                    </p:nvSpPr>
                    <p:spPr>
                      <a:xfrm>
                        <a:off x="1483457" y="425726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6" name="Google Shape;336;p7"/>
                      <p:cNvSpPr/>
                      <p:nvPr/>
                    </p:nvSpPr>
                    <p:spPr>
                      <a:xfrm>
                        <a:off x="1559470" y="418148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7" name="Google Shape;337;p7"/>
                      <p:cNvSpPr/>
                      <p:nvPr/>
                    </p:nvSpPr>
                    <p:spPr>
                      <a:xfrm>
                        <a:off x="1635483" y="4105239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1" y="381"/>
                            </a:lnTo>
                            <a:lnTo>
                              <a:pt x="26740" y="27120"/>
                            </a:lnTo>
                            <a:lnTo>
                              <a:pt x="27121" y="26755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8" name="Google Shape;338;p7"/>
                      <p:cNvSpPr/>
                      <p:nvPr/>
                    </p:nvSpPr>
                    <p:spPr>
                      <a:xfrm>
                        <a:off x="1711267" y="402945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55" y="27121"/>
                            </a:lnTo>
                            <a:lnTo>
                              <a:pt x="27120" y="26755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9" name="Google Shape;339;p7"/>
                      <p:cNvSpPr/>
                      <p:nvPr/>
                    </p:nvSpPr>
                    <p:spPr>
                      <a:xfrm>
                        <a:off x="1787280" y="395367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2" y="1"/>
                            </a:moveTo>
                            <a:lnTo>
                              <a:pt x="1" y="382"/>
                            </a:lnTo>
                            <a:lnTo>
                              <a:pt x="26740" y="27121"/>
                            </a:lnTo>
                            <a:lnTo>
                              <a:pt x="27121" y="26740"/>
                            </a:lnTo>
                            <a:lnTo>
                              <a:pt x="382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340" name="Google Shape;340;p7"/>
                  <p:cNvSpPr/>
                  <p:nvPr/>
                </p:nvSpPr>
                <p:spPr>
                  <a:xfrm rot="-2700000">
                    <a:off x="542534" y="4469276"/>
                    <a:ext cx="492898" cy="391560"/>
                  </a:xfrm>
                  <a:custGeom>
                    <a:rect b="b" l="l" r="r" t="t"/>
                    <a:pathLst>
                      <a:path extrusionOk="0" h="35440" w="44612">
                        <a:moveTo>
                          <a:pt x="40817" y="1"/>
                        </a:moveTo>
                        <a:lnTo>
                          <a:pt x="37420" y="3383"/>
                        </a:lnTo>
                        <a:lnTo>
                          <a:pt x="41213" y="7177"/>
                        </a:lnTo>
                        <a:lnTo>
                          <a:pt x="44611" y="3779"/>
                        </a:lnTo>
                        <a:lnTo>
                          <a:pt x="40817" y="1"/>
                        </a:lnTo>
                        <a:close/>
                        <a:moveTo>
                          <a:pt x="22184" y="4099"/>
                        </a:moveTo>
                        <a:lnTo>
                          <a:pt x="18801" y="7482"/>
                        </a:lnTo>
                        <a:lnTo>
                          <a:pt x="22595" y="11275"/>
                        </a:lnTo>
                        <a:lnTo>
                          <a:pt x="25978" y="7878"/>
                        </a:lnTo>
                        <a:lnTo>
                          <a:pt x="22184" y="4099"/>
                        </a:lnTo>
                        <a:close/>
                        <a:moveTo>
                          <a:pt x="15983" y="10300"/>
                        </a:moveTo>
                        <a:lnTo>
                          <a:pt x="12585" y="13698"/>
                        </a:lnTo>
                        <a:lnTo>
                          <a:pt x="16379" y="17476"/>
                        </a:lnTo>
                        <a:lnTo>
                          <a:pt x="19776" y="14094"/>
                        </a:lnTo>
                        <a:lnTo>
                          <a:pt x="15983" y="10300"/>
                        </a:lnTo>
                        <a:close/>
                        <a:moveTo>
                          <a:pt x="9431" y="16852"/>
                        </a:moveTo>
                        <a:lnTo>
                          <a:pt x="6034" y="20249"/>
                        </a:lnTo>
                        <a:lnTo>
                          <a:pt x="15190" y="29406"/>
                        </a:lnTo>
                        <a:lnTo>
                          <a:pt x="18588" y="26008"/>
                        </a:lnTo>
                        <a:lnTo>
                          <a:pt x="9431" y="16852"/>
                        </a:lnTo>
                        <a:close/>
                        <a:moveTo>
                          <a:pt x="3383" y="22885"/>
                        </a:moveTo>
                        <a:lnTo>
                          <a:pt x="0" y="26283"/>
                        </a:lnTo>
                        <a:lnTo>
                          <a:pt x="9157" y="35440"/>
                        </a:lnTo>
                        <a:lnTo>
                          <a:pt x="12555" y="32057"/>
                        </a:lnTo>
                        <a:lnTo>
                          <a:pt x="3383" y="228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274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41" name="Google Shape;341;p7"/>
                <p:cNvGrpSpPr/>
                <p:nvPr/>
              </p:nvGrpSpPr>
              <p:grpSpPr>
                <a:xfrm>
                  <a:off x="-65076" y="4623886"/>
                  <a:ext cx="699940" cy="478601"/>
                  <a:chOff x="39723" y="4349021"/>
                  <a:chExt cx="1061964" cy="726143"/>
                </a:xfrm>
              </p:grpSpPr>
              <p:grpSp>
                <p:nvGrpSpPr>
                  <p:cNvPr id="342" name="Google Shape;342;p7"/>
                  <p:cNvGrpSpPr/>
                  <p:nvPr/>
                </p:nvGrpSpPr>
                <p:grpSpPr>
                  <a:xfrm rot="2700000">
                    <a:off x="140502" y="4460924"/>
                    <a:ext cx="524584" cy="502337"/>
                    <a:chOff x="1189791" y="-1767331"/>
                    <a:chExt cx="904284" cy="865933"/>
                  </a:xfrm>
                </p:grpSpPr>
                <p:sp>
                  <p:nvSpPr>
                    <p:cNvPr id="343" name="Google Shape;343;p7"/>
                    <p:cNvSpPr/>
                    <p:nvPr/>
                  </p:nvSpPr>
                  <p:spPr>
                    <a:xfrm>
                      <a:off x="1189791" y="-1767331"/>
                      <a:ext cx="904284" cy="865933"/>
                    </a:xfrm>
                    <a:custGeom>
                      <a:rect b="b" l="l" r="r" t="t"/>
                      <a:pathLst>
                        <a:path extrusionOk="0" h="35337" w="36902">
                          <a:moveTo>
                            <a:pt x="18449" y="1"/>
                          </a:moveTo>
                          <a:cubicBezTo>
                            <a:pt x="16409" y="1"/>
                            <a:pt x="14368" y="778"/>
                            <a:pt x="12814" y="2332"/>
                          </a:cubicBezTo>
                          <a:lnTo>
                            <a:pt x="3108" y="12037"/>
                          </a:lnTo>
                          <a:cubicBezTo>
                            <a:pt x="0" y="15145"/>
                            <a:pt x="0" y="20189"/>
                            <a:pt x="3108" y="23297"/>
                          </a:cubicBezTo>
                          <a:lnTo>
                            <a:pt x="12814" y="33017"/>
                          </a:lnTo>
                          <a:cubicBezTo>
                            <a:pt x="14368" y="34564"/>
                            <a:pt x="16405" y="35337"/>
                            <a:pt x="18443" y="35337"/>
                          </a:cubicBezTo>
                          <a:cubicBezTo>
                            <a:pt x="20481" y="35337"/>
                            <a:pt x="22519" y="34564"/>
                            <a:pt x="24073" y="33017"/>
                          </a:cubicBezTo>
                          <a:lnTo>
                            <a:pt x="33794" y="23297"/>
                          </a:lnTo>
                          <a:cubicBezTo>
                            <a:pt x="36902" y="20189"/>
                            <a:pt x="36902" y="15145"/>
                            <a:pt x="33794" y="12037"/>
                          </a:cubicBezTo>
                          <a:lnTo>
                            <a:pt x="24073" y="2332"/>
                          </a:lnTo>
                          <a:cubicBezTo>
                            <a:pt x="22527" y="778"/>
                            <a:pt x="20489" y="1"/>
                            <a:pt x="18449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lt1"/>
                        </a:gs>
                        <a:gs pos="18000">
                          <a:schemeClr val="lt1"/>
                        </a:gs>
                        <a:gs pos="56000">
                          <a:srgbClr val="FFFFFF">
                            <a:alpha val="0"/>
                          </a:srgbClr>
                        </a:gs>
                        <a:gs pos="74000">
                          <a:schemeClr val="lt1"/>
                        </a:gs>
                        <a:gs pos="100000">
                          <a:srgbClr val="9900FF">
                            <a:alpha val="28235"/>
                          </a:srgbClr>
                        </a:gs>
                      </a:gsLst>
                      <a:path path="circle">
                        <a:fillToRect b="100%" r="100%"/>
                      </a:path>
                      <a:tileRect l="-100%" t="-100%"/>
                    </a:gra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344" name="Google Shape;344;p7"/>
                    <p:cNvGrpSpPr/>
                    <p:nvPr/>
                  </p:nvGrpSpPr>
                  <p:grpSpPr>
                    <a:xfrm>
                      <a:off x="1232795" y="-1740829"/>
                      <a:ext cx="717622" cy="717393"/>
                      <a:chOff x="1483457" y="3953671"/>
                      <a:chExt cx="717622" cy="717393"/>
                    </a:xfrm>
                  </p:grpSpPr>
                  <p:sp>
                    <p:nvSpPr>
                      <p:cNvPr id="345" name="Google Shape;345;p7"/>
                      <p:cNvSpPr/>
                      <p:nvPr/>
                    </p:nvSpPr>
                    <p:spPr>
                      <a:xfrm>
                        <a:off x="1483457" y="425726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6" name="Google Shape;346;p7"/>
                      <p:cNvSpPr/>
                      <p:nvPr/>
                    </p:nvSpPr>
                    <p:spPr>
                      <a:xfrm>
                        <a:off x="1559470" y="418148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0" y="382"/>
                            </a:lnTo>
                            <a:lnTo>
                              <a:pt x="26739" y="27121"/>
                            </a:lnTo>
                            <a:lnTo>
                              <a:pt x="27120" y="26740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" name="Google Shape;347;p7"/>
                      <p:cNvSpPr/>
                      <p:nvPr/>
                    </p:nvSpPr>
                    <p:spPr>
                      <a:xfrm>
                        <a:off x="1635483" y="4105239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66" y="1"/>
                            </a:moveTo>
                            <a:lnTo>
                              <a:pt x="1" y="381"/>
                            </a:lnTo>
                            <a:lnTo>
                              <a:pt x="26740" y="27120"/>
                            </a:lnTo>
                            <a:lnTo>
                              <a:pt x="27121" y="26755"/>
                            </a:lnTo>
                            <a:lnTo>
                              <a:pt x="366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8" name="Google Shape;348;p7"/>
                      <p:cNvSpPr/>
                      <p:nvPr/>
                    </p:nvSpPr>
                    <p:spPr>
                      <a:xfrm>
                        <a:off x="1711267" y="4029455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1" y="1"/>
                            </a:moveTo>
                            <a:lnTo>
                              <a:pt x="0" y="382"/>
                            </a:lnTo>
                            <a:lnTo>
                              <a:pt x="26755" y="27121"/>
                            </a:lnTo>
                            <a:lnTo>
                              <a:pt x="27120" y="26755"/>
                            </a:lnTo>
                            <a:lnTo>
                              <a:pt x="381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9" name="Google Shape;349;p7"/>
                      <p:cNvSpPr/>
                      <p:nvPr/>
                    </p:nvSpPr>
                    <p:spPr>
                      <a:xfrm>
                        <a:off x="1787280" y="3953671"/>
                        <a:ext cx="413799" cy="413799"/>
                      </a:xfrm>
                      <a:custGeom>
                        <a:rect b="b" l="l" r="r" t="t"/>
                        <a:pathLst>
                          <a:path extrusionOk="0" h="27121" w="27121">
                            <a:moveTo>
                              <a:pt x="382" y="1"/>
                            </a:moveTo>
                            <a:lnTo>
                              <a:pt x="1" y="382"/>
                            </a:lnTo>
                            <a:lnTo>
                              <a:pt x="26740" y="27121"/>
                            </a:lnTo>
                            <a:lnTo>
                              <a:pt x="27121" y="26740"/>
                            </a:lnTo>
                            <a:lnTo>
                              <a:pt x="382" y="1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900FF">
                              <a:alpha val="46666"/>
                            </a:srgbClr>
                          </a:gs>
                          <a:gs pos="100000">
                            <a:srgbClr val="FFFFFF">
                              <a:alpha val="46666"/>
                            </a:srgbClr>
                          </a:gs>
                        </a:gsLst>
                        <a:lin ang="5400700" scaled="0"/>
                      </a:gra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t/>
                        </a:r>
                        <a:endParaRPr b="0" i="0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350" name="Google Shape;350;p7"/>
                  <p:cNvSpPr/>
                  <p:nvPr/>
                </p:nvSpPr>
                <p:spPr>
                  <a:xfrm rot="-2700000">
                    <a:off x="542534" y="4469276"/>
                    <a:ext cx="492898" cy="391560"/>
                  </a:xfrm>
                  <a:custGeom>
                    <a:rect b="b" l="l" r="r" t="t"/>
                    <a:pathLst>
                      <a:path extrusionOk="0" h="35440" w="44612">
                        <a:moveTo>
                          <a:pt x="40817" y="1"/>
                        </a:moveTo>
                        <a:lnTo>
                          <a:pt x="37420" y="3383"/>
                        </a:lnTo>
                        <a:lnTo>
                          <a:pt x="41213" y="7177"/>
                        </a:lnTo>
                        <a:lnTo>
                          <a:pt x="44611" y="3779"/>
                        </a:lnTo>
                        <a:lnTo>
                          <a:pt x="40817" y="1"/>
                        </a:lnTo>
                        <a:close/>
                        <a:moveTo>
                          <a:pt x="22184" y="4099"/>
                        </a:moveTo>
                        <a:lnTo>
                          <a:pt x="18801" y="7482"/>
                        </a:lnTo>
                        <a:lnTo>
                          <a:pt x="22595" y="11275"/>
                        </a:lnTo>
                        <a:lnTo>
                          <a:pt x="25978" y="7878"/>
                        </a:lnTo>
                        <a:lnTo>
                          <a:pt x="22184" y="4099"/>
                        </a:lnTo>
                        <a:close/>
                        <a:moveTo>
                          <a:pt x="15983" y="10300"/>
                        </a:moveTo>
                        <a:lnTo>
                          <a:pt x="12585" y="13698"/>
                        </a:lnTo>
                        <a:lnTo>
                          <a:pt x="16379" y="17476"/>
                        </a:lnTo>
                        <a:lnTo>
                          <a:pt x="19776" y="14094"/>
                        </a:lnTo>
                        <a:lnTo>
                          <a:pt x="15983" y="10300"/>
                        </a:lnTo>
                        <a:close/>
                        <a:moveTo>
                          <a:pt x="9431" y="16852"/>
                        </a:moveTo>
                        <a:lnTo>
                          <a:pt x="6034" y="20249"/>
                        </a:lnTo>
                        <a:lnTo>
                          <a:pt x="15190" y="29406"/>
                        </a:lnTo>
                        <a:lnTo>
                          <a:pt x="18588" y="26008"/>
                        </a:lnTo>
                        <a:lnTo>
                          <a:pt x="9431" y="16852"/>
                        </a:lnTo>
                        <a:close/>
                        <a:moveTo>
                          <a:pt x="3383" y="22885"/>
                        </a:moveTo>
                        <a:lnTo>
                          <a:pt x="0" y="26283"/>
                        </a:lnTo>
                        <a:lnTo>
                          <a:pt x="9157" y="35440"/>
                        </a:lnTo>
                        <a:lnTo>
                          <a:pt x="12555" y="32057"/>
                        </a:lnTo>
                        <a:lnTo>
                          <a:pt x="3383" y="228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274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51" name="Google Shape;351;p7"/>
            <p:cNvGrpSpPr/>
            <p:nvPr/>
          </p:nvGrpSpPr>
          <p:grpSpPr>
            <a:xfrm rot="5400000">
              <a:off x="1147388" y="4839000"/>
              <a:ext cx="439200" cy="439100"/>
              <a:chOff x="1101075" y="2142375"/>
              <a:chExt cx="439200" cy="439100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1101075" y="2142375"/>
                <a:ext cx="439200" cy="439100"/>
              </a:xfrm>
              <a:custGeom>
                <a:rect b="b" l="l" r="r" t="t"/>
                <a:pathLst>
                  <a:path extrusionOk="0" h="17564" w="17568">
                    <a:moveTo>
                      <a:pt x="8792" y="1291"/>
                    </a:moveTo>
                    <a:cubicBezTo>
                      <a:pt x="10711" y="1291"/>
                      <a:pt x="12631" y="2008"/>
                      <a:pt x="14094" y="3501"/>
                    </a:cubicBezTo>
                    <a:cubicBezTo>
                      <a:pt x="15526" y="4902"/>
                      <a:pt x="16303" y="6807"/>
                      <a:pt x="16303" y="8803"/>
                    </a:cubicBezTo>
                    <a:cubicBezTo>
                      <a:pt x="16303" y="10814"/>
                      <a:pt x="15526" y="12688"/>
                      <a:pt x="14094" y="14120"/>
                    </a:cubicBezTo>
                    <a:cubicBezTo>
                      <a:pt x="12692" y="15552"/>
                      <a:pt x="10788" y="16329"/>
                      <a:pt x="8792" y="16329"/>
                    </a:cubicBezTo>
                    <a:cubicBezTo>
                      <a:pt x="6780" y="16329"/>
                      <a:pt x="4906" y="15552"/>
                      <a:pt x="3474" y="14120"/>
                    </a:cubicBezTo>
                    <a:cubicBezTo>
                      <a:pt x="2042" y="12718"/>
                      <a:pt x="1265" y="10814"/>
                      <a:pt x="1265" y="8803"/>
                    </a:cubicBezTo>
                    <a:cubicBezTo>
                      <a:pt x="1265" y="6807"/>
                      <a:pt x="2042" y="4918"/>
                      <a:pt x="3474" y="3501"/>
                    </a:cubicBezTo>
                    <a:cubicBezTo>
                      <a:pt x="4937" y="2023"/>
                      <a:pt x="6857" y="1291"/>
                      <a:pt x="8792" y="1291"/>
                    </a:cubicBezTo>
                    <a:close/>
                    <a:moveTo>
                      <a:pt x="8784" y="0"/>
                    </a:moveTo>
                    <a:cubicBezTo>
                      <a:pt x="6537" y="0"/>
                      <a:pt x="4289" y="857"/>
                      <a:pt x="2575" y="2571"/>
                    </a:cubicBezTo>
                    <a:cubicBezTo>
                      <a:pt x="915" y="4232"/>
                      <a:pt x="1" y="6441"/>
                      <a:pt x="1" y="8788"/>
                    </a:cubicBezTo>
                    <a:cubicBezTo>
                      <a:pt x="1" y="11134"/>
                      <a:pt x="915" y="13343"/>
                      <a:pt x="2575" y="15004"/>
                    </a:cubicBezTo>
                    <a:cubicBezTo>
                      <a:pt x="4236" y="16649"/>
                      <a:pt x="6445" y="17563"/>
                      <a:pt x="8792" y="17563"/>
                    </a:cubicBezTo>
                    <a:cubicBezTo>
                      <a:pt x="11123" y="17563"/>
                      <a:pt x="13332" y="16649"/>
                      <a:pt x="14993" y="15004"/>
                    </a:cubicBezTo>
                    <a:cubicBezTo>
                      <a:pt x="16653" y="13343"/>
                      <a:pt x="17568" y="11134"/>
                      <a:pt x="17568" y="8788"/>
                    </a:cubicBezTo>
                    <a:cubicBezTo>
                      <a:pt x="17568" y="6441"/>
                      <a:pt x="16653" y="4232"/>
                      <a:pt x="14993" y="2571"/>
                    </a:cubicBezTo>
                    <a:cubicBezTo>
                      <a:pt x="13279" y="857"/>
                      <a:pt x="11031" y="0"/>
                      <a:pt x="87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1189450" y="2242350"/>
                <a:ext cx="262850" cy="239700"/>
              </a:xfrm>
              <a:custGeom>
                <a:rect b="b" l="l" r="r" t="t"/>
                <a:pathLst>
                  <a:path extrusionOk="0" h="9588" w="10514">
                    <a:moveTo>
                      <a:pt x="5257" y="1269"/>
                    </a:moveTo>
                    <a:cubicBezTo>
                      <a:pt x="6171" y="1269"/>
                      <a:pt x="7054" y="1604"/>
                      <a:pt x="7771" y="2290"/>
                    </a:cubicBezTo>
                    <a:cubicBezTo>
                      <a:pt x="9127" y="3692"/>
                      <a:pt x="9127" y="5931"/>
                      <a:pt x="7771" y="7302"/>
                    </a:cubicBezTo>
                    <a:cubicBezTo>
                      <a:pt x="7070" y="7988"/>
                      <a:pt x="6159" y="8331"/>
                      <a:pt x="5253" y="8331"/>
                    </a:cubicBezTo>
                    <a:cubicBezTo>
                      <a:pt x="4346" y="8331"/>
                      <a:pt x="3444" y="7988"/>
                      <a:pt x="2758" y="7302"/>
                    </a:cubicBezTo>
                    <a:cubicBezTo>
                      <a:pt x="1387" y="5916"/>
                      <a:pt x="1387" y="3661"/>
                      <a:pt x="2758" y="2290"/>
                    </a:cubicBezTo>
                    <a:cubicBezTo>
                      <a:pt x="3444" y="1604"/>
                      <a:pt x="4342" y="1269"/>
                      <a:pt x="5257" y="1269"/>
                    </a:cubicBezTo>
                    <a:close/>
                    <a:moveTo>
                      <a:pt x="5255" y="1"/>
                    </a:moveTo>
                    <a:cubicBezTo>
                      <a:pt x="4026" y="1"/>
                      <a:pt x="2796" y="469"/>
                      <a:pt x="1859" y="1406"/>
                    </a:cubicBezTo>
                    <a:cubicBezTo>
                      <a:pt x="0" y="3265"/>
                      <a:pt x="0" y="6312"/>
                      <a:pt x="1859" y="8186"/>
                    </a:cubicBezTo>
                    <a:cubicBezTo>
                      <a:pt x="2788" y="9116"/>
                      <a:pt x="4038" y="9588"/>
                      <a:pt x="5257" y="9588"/>
                    </a:cubicBezTo>
                    <a:cubicBezTo>
                      <a:pt x="6491" y="9588"/>
                      <a:pt x="7710" y="9131"/>
                      <a:pt x="8639" y="8186"/>
                    </a:cubicBezTo>
                    <a:cubicBezTo>
                      <a:pt x="10513" y="6312"/>
                      <a:pt x="10513" y="3265"/>
                      <a:pt x="8639" y="1406"/>
                    </a:cubicBezTo>
                    <a:cubicBezTo>
                      <a:pt x="7710" y="469"/>
                      <a:pt x="6483" y="1"/>
                      <a:pt x="52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4" name="Google Shape;354;p7"/>
          <p:cNvGrpSpPr/>
          <p:nvPr/>
        </p:nvGrpSpPr>
        <p:grpSpPr>
          <a:xfrm>
            <a:off x="-2352525" y="-402069"/>
            <a:ext cx="5307515" cy="2438356"/>
            <a:chOff x="-2276325" y="-249669"/>
            <a:chExt cx="5307515" cy="2438356"/>
          </a:xfrm>
        </p:grpSpPr>
        <p:grpSp>
          <p:nvGrpSpPr>
            <p:cNvPr id="355" name="Google Shape;355;p7"/>
            <p:cNvGrpSpPr/>
            <p:nvPr/>
          </p:nvGrpSpPr>
          <p:grpSpPr>
            <a:xfrm rot="10800000">
              <a:off x="-1297788" y="-249669"/>
              <a:ext cx="2601921" cy="2438356"/>
              <a:chOff x="7340129" y="2866613"/>
              <a:chExt cx="2439225" cy="2438356"/>
            </a:xfrm>
          </p:grpSpPr>
          <p:sp>
            <p:nvSpPr>
              <p:cNvPr id="356" name="Google Shape;356;p7"/>
              <p:cNvSpPr/>
              <p:nvPr/>
            </p:nvSpPr>
            <p:spPr>
              <a:xfrm flipH="1" rot="2700000">
                <a:off x="8012290" y="2875755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 flipH="1" rot="2700000">
                <a:off x="8125398" y="2987994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" name="Google Shape;358;p7"/>
            <p:cNvSpPr/>
            <p:nvPr/>
          </p:nvSpPr>
          <p:spPr>
            <a:xfrm rot="-5400000">
              <a:off x="1755111" y="-896010"/>
              <a:ext cx="577450" cy="1974708"/>
            </a:xfrm>
            <a:custGeom>
              <a:rect b="b" l="l" r="r" t="t"/>
              <a:pathLst>
                <a:path extrusionOk="0" h="48146" w="14079">
                  <a:moveTo>
                    <a:pt x="13866" y="0"/>
                  </a:moveTo>
                  <a:lnTo>
                    <a:pt x="5867" y="7999"/>
                  </a:lnTo>
                  <a:lnTo>
                    <a:pt x="5836" y="8045"/>
                  </a:lnTo>
                  <a:lnTo>
                    <a:pt x="5836" y="31737"/>
                  </a:lnTo>
                  <a:lnTo>
                    <a:pt x="1" y="37541"/>
                  </a:lnTo>
                  <a:lnTo>
                    <a:pt x="1" y="48146"/>
                  </a:lnTo>
                  <a:lnTo>
                    <a:pt x="306" y="48146"/>
                  </a:lnTo>
                  <a:lnTo>
                    <a:pt x="306" y="37679"/>
                  </a:lnTo>
                  <a:lnTo>
                    <a:pt x="6141" y="31874"/>
                  </a:lnTo>
                  <a:lnTo>
                    <a:pt x="6141" y="8167"/>
                  </a:lnTo>
                  <a:lnTo>
                    <a:pt x="14079" y="229"/>
                  </a:lnTo>
                  <a:lnTo>
                    <a:pt x="13866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9" name="Google Shape;359;p7"/>
            <p:cNvGrpSpPr/>
            <p:nvPr/>
          </p:nvGrpSpPr>
          <p:grpSpPr>
            <a:xfrm>
              <a:off x="-2276325" y="245976"/>
              <a:ext cx="4558967" cy="134100"/>
              <a:chOff x="796100" y="3019701"/>
              <a:chExt cx="4558967" cy="134100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61" name="Google Shape;361;p7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62" name="Google Shape;362;p7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3" name="Google Shape;363;p7"/>
          <p:cNvGrpSpPr/>
          <p:nvPr/>
        </p:nvGrpSpPr>
        <p:grpSpPr>
          <a:xfrm>
            <a:off x="6795100" y="3095213"/>
            <a:ext cx="4558967" cy="2438356"/>
            <a:chOff x="6490300" y="2866613"/>
            <a:chExt cx="4558967" cy="2438356"/>
          </a:xfrm>
        </p:grpSpPr>
        <p:grpSp>
          <p:nvGrpSpPr>
            <p:cNvPr id="364" name="Google Shape;364;p7"/>
            <p:cNvGrpSpPr/>
            <p:nvPr/>
          </p:nvGrpSpPr>
          <p:grpSpPr>
            <a:xfrm>
              <a:off x="7340129" y="2866613"/>
              <a:ext cx="2439225" cy="2438356"/>
              <a:chOff x="7340129" y="2866613"/>
              <a:chExt cx="2439225" cy="2438356"/>
            </a:xfrm>
          </p:grpSpPr>
          <p:sp>
            <p:nvSpPr>
              <p:cNvPr id="365" name="Google Shape;365;p7"/>
              <p:cNvSpPr/>
              <p:nvPr/>
            </p:nvSpPr>
            <p:spPr>
              <a:xfrm flipH="1" rot="2700000">
                <a:off x="8012290" y="2875755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 flipH="1" rot="2700000">
                <a:off x="8125398" y="2987994"/>
                <a:ext cx="981794" cy="230783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7"/>
            <p:cNvGrpSpPr/>
            <p:nvPr/>
          </p:nvGrpSpPr>
          <p:grpSpPr>
            <a:xfrm rot="10800000">
              <a:off x="6490300" y="4774026"/>
              <a:ext cx="4558967" cy="134100"/>
              <a:chOff x="796100" y="3019701"/>
              <a:chExt cx="4558967" cy="134100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69" name="Google Shape;369;p7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70" name="Google Shape;370;p7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3" name="Google Shape;373;p8"/>
          <p:cNvSpPr txBox="1"/>
          <p:nvPr>
            <p:ph idx="1" type="subTitle"/>
          </p:nvPr>
        </p:nvSpPr>
        <p:spPr>
          <a:xfrm>
            <a:off x="720000" y="2244725"/>
            <a:ext cx="2661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8"/>
          <p:cNvSpPr txBox="1"/>
          <p:nvPr>
            <p:ph idx="2" type="subTitle"/>
          </p:nvPr>
        </p:nvSpPr>
        <p:spPr>
          <a:xfrm>
            <a:off x="4366700" y="2244725"/>
            <a:ext cx="2661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8"/>
          <p:cNvSpPr txBox="1"/>
          <p:nvPr>
            <p:ph idx="3" type="subTitle"/>
          </p:nvPr>
        </p:nvSpPr>
        <p:spPr>
          <a:xfrm>
            <a:off x="720000" y="3940900"/>
            <a:ext cx="2661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8"/>
          <p:cNvSpPr txBox="1"/>
          <p:nvPr>
            <p:ph idx="4" type="subTitle"/>
          </p:nvPr>
        </p:nvSpPr>
        <p:spPr>
          <a:xfrm>
            <a:off x="4366700" y="3940900"/>
            <a:ext cx="2661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8"/>
          <p:cNvSpPr txBox="1"/>
          <p:nvPr>
            <p:ph idx="5" type="title"/>
          </p:nvPr>
        </p:nvSpPr>
        <p:spPr>
          <a:xfrm>
            <a:off x="720003" y="1344775"/>
            <a:ext cx="1057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378" name="Google Shape;378;p8"/>
          <p:cNvSpPr txBox="1"/>
          <p:nvPr>
            <p:ph idx="6" type="title"/>
          </p:nvPr>
        </p:nvSpPr>
        <p:spPr>
          <a:xfrm>
            <a:off x="720003" y="3040971"/>
            <a:ext cx="1057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379" name="Google Shape;379;p8"/>
          <p:cNvSpPr txBox="1"/>
          <p:nvPr>
            <p:ph idx="7" type="title"/>
          </p:nvPr>
        </p:nvSpPr>
        <p:spPr>
          <a:xfrm>
            <a:off x="4366698" y="1344775"/>
            <a:ext cx="1057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380" name="Google Shape;380;p8"/>
          <p:cNvSpPr txBox="1"/>
          <p:nvPr>
            <p:ph idx="8" type="title"/>
          </p:nvPr>
        </p:nvSpPr>
        <p:spPr>
          <a:xfrm>
            <a:off x="4366698" y="3040971"/>
            <a:ext cx="1057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BM Plex Mono"/>
              <a:buNone/>
              <a:defRPr sz="3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381" name="Google Shape;381;p8"/>
          <p:cNvSpPr txBox="1"/>
          <p:nvPr>
            <p:ph idx="9" type="subTitle"/>
          </p:nvPr>
        </p:nvSpPr>
        <p:spPr>
          <a:xfrm>
            <a:off x="720000" y="1918675"/>
            <a:ext cx="3233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19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382" name="Google Shape;382;p8"/>
          <p:cNvSpPr txBox="1"/>
          <p:nvPr>
            <p:ph idx="13" type="subTitle"/>
          </p:nvPr>
        </p:nvSpPr>
        <p:spPr>
          <a:xfrm>
            <a:off x="4366698" y="1918675"/>
            <a:ext cx="3233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19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None/>
              <a:defRPr b="1" sz="2400"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383" name="Google Shape;383;p8"/>
          <p:cNvSpPr txBox="1"/>
          <p:nvPr>
            <p:ph idx="14" type="subTitle"/>
          </p:nvPr>
        </p:nvSpPr>
        <p:spPr>
          <a:xfrm>
            <a:off x="720000" y="3614801"/>
            <a:ext cx="3233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19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384" name="Google Shape;384;p8"/>
          <p:cNvSpPr txBox="1"/>
          <p:nvPr>
            <p:ph idx="15" type="subTitle"/>
          </p:nvPr>
        </p:nvSpPr>
        <p:spPr>
          <a:xfrm>
            <a:off x="4366698" y="3614801"/>
            <a:ext cx="3233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19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BM Plex Mono"/>
              <a:buNone/>
              <a:defRPr b="1" sz="24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385" name="Google Shape;385;p8"/>
          <p:cNvGrpSpPr/>
          <p:nvPr/>
        </p:nvGrpSpPr>
        <p:grpSpPr>
          <a:xfrm>
            <a:off x="-808923" y="2711464"/>
            <a:ext cx="2097951" cy="3309499"/>
            <a:chOff x="-656523" y="2711464"/>
            <a:chExt cx="2097951" cy="3309499"/>
          </a:xfrm>
        </p:grpSpPr>
        <p:sp>
          <p:nvSpPr>
            <p:cNvPr id="386" name="Google Shape;386;p8"/>
            <p:cNvSpPr/>
            <p:nvPr/>
          </p:nvSpPr>
          <p:spPr>
            <a:xfrm flipH="1">
              <a:off x="-352474" y="4279466"/>
              <a:ext cx="1139424" cy="986746"/>
            </a:xfrm>
            <a:custGeom>
              <a:rect b="b" l="l" r="r" t="t"/>
              <a:pathLst>
                <a:path extrusionOk="0" h="44413" w="51285">
                  <a:moveTo>
                    <a:pt x="12814" y="0"/>
                  </a:moveTo>
                  <a:lnTo>
                    <a:pt x="0" y="22199"/>
                  </a:lnTo>
                  <a:lnTo>
                    <a:pt x="12814" y="44413"/>
                  </a:lnTo>
                  <a:lnTo>
                    <a:pt x="38471" y="44413"/>
                  </a:lnTo>
                  <a:lnTo>
                    <a:pt x="51285" y="22199"/>
                  </a:lnTo>
                  <a:lnTo>
                    <a:pt x="3847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7" name="Google Shape;387;p8"/>
            <p:cNvGrpSpPr/>
            <p:nvPr/>
          </p:nvGrpSpPr>
          <p:grpSpPr>
            <a:xfrm>
              <a:off x="323479" y="4682324"/>
              <a:ext cx="328346" cy="328531"/>
              <a:chOff x="3678700" y="407275"/>
              <a:chExt cx="708100" cy="708500"/>
            </a:xfrm>
          </p:grpSpPr>
          <p:sp>
            <p:nvSpPr>
              <p:cNvPr id="388" name="Google Shape;388;p8"/>
              <p:cNvSpPr/>
              <p:nvPr/>
            </p:nvSpPr>
            <p:spPr>
              <a:xfrm>
                <a:off x="3678700" y="4072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3754875" y="483475"/>
                <a:ext cx="249900" cy="249875"/>
              </a:xfrm>
              <a:custGeom>
                <a:rect b="b" l="l" r="r" t="t"/>
                <a:pathLst>
                  <a:path extrusionOk="0" h="9995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3831425" y="560025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4" y="0"/>
                    </a:moveTo>
                    <a:lnTo>
                      <a:pt x="1" y="8594"/>
                    </a:lnTo>
                    <a:lnTo>
                      <a:pt x="1403" y="9995"/>
                    </a:lnTo>
                    <a:lnTo>
                      <a:pt x="9996" y="1402"/>
                    </a:lnTo>
                    <a:lnTo>
                      <a:pt x="85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3907625" y="636575"/>
                <a:ext cx="249875" cy="249525"/>
              </a:xfrm>
              <a:custGeom>
                <a:rect b="b" l="l" r="r" t="t"/>
                <a:pathLst>
                  <a:path extrusionOk="0" h="9981" w="9995">
                    <a:moveTo>
                      <a:pt x="8593" y="1"/>
                    </a:moveTo>
                    <a:lnTo>
                      <a:pt x="0" y="8579"/>
                    </a:lnTo>
                    <a:lnTo>
                      <a:pt x="1402" y="9980"/>
                    </a:lnTo>
                    <a:lnTo>
                      <a:pt x="9995" y="1387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3984175" y="713150"/>
                <a:ext cx="249900" cy="249900"/>
              </a:xfrm>
              <a:custGeom>
                <a:rect b="b" l="l" r="r" t="t"/>
                <a:pathLst>
                  <a:path extrusionOk="0" h="9996" w="9996">
                    <a:moveTo>
                      <a:pt x="8593" y="0"/>
                    </a:moveTo>
                    <a:lnTo>
                      <a:pt x="0" y="8593"/>
                    </a:lnTo>
                    <a:lnTo>
                      <a:pt x="1402" y="9995"/>
                    </a:lnTo>
                    <a:lnTo>
                      <a:pt x="9995" y="1402"/>
                    </a:lnTo>
                    <a:lnTo>
                      <a:pt x="85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4061125" y="789700"/>
                <a:ext cx="249500" cy="249525"/>
              </a:xfrm>
              <a:custGeom>
                <a:rect b="b" l="l" r="r" t="t"/>
                <a:pathLst>
                  <a:path extrusionOk="0" h="9981" w="9980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80"/>
                    </a:lnTo>
                    <a:lnTo>
                      <a:pt x="9980" y="1402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4136925" y="865875"/>
                <a:ext cx="249875" cy="249900"/>
              </a:xfrm>
              <a:custGeom>
                <a:rect b="b" l="l" r="r" t="t"/>
                <a:pathLst>
                  <a:path extrusionOk="0" h="9996" w="9995">
                    <a:moveTo>
                      <a:pt x="8593" y="1"/>
                    </a:moveTo>
                    <a:lnTo>
                      <a:pt x="0" y="8594"/>
                    </a:lnTo>
                    <a:lnTo>
                      <a:pt x="1402" y="9996"/>
                    </a:lnTo>
                    <a:lnTo>
                      <a:pt x="9995" y="1403"/>
                    </a:lnTo>
                    <a:lnTo>
                      <a:pt x="85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5" name="Google Shape;395;p8"/>
            <p:cNvGrpSpPr/>
            <p:nvPr/>
          </p:nvGrpSpPr>
          <p:grpSpPr>
            <a:xfrm>
              <a:off x="-541317" y="2711464"/>
              <a:ext cx="1117945" cy="1598548"/>
              <a:chOff x="-541317" y="2711464"/>
              <a:chExt cx="1117945" cy="1598548"/>
            </a:xfrm>
          </p:grpSpPr>
          <p:sp>
            <p:nvSpPr>
              <p:cNvPr id="396" name="Google Shape;396;p8"/>
              <p:cNvSpPr/>
              <p:nvPr/>
            </p:nvSpPr>
            <p:spPr>
              <a:xfrm rot="8999999">
                <a:off x="-132025" y="2659081"/>
                <a:ext cx="246869" cy="1703314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solidFill>
                <a:srgbClr val="0C0A9E">
                  <a:alpha val="309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7" name="Google Shape;397;p8"/>
              <p:cNvGrpSpPr/>
              <p:nvPr/>
            </p:nvGrpSpPr>
            <p:grpSpPr>
              <a:xfrm>
                <a:off x="442584" y="4120912"/>
                <a:ext cx="134044" cy="134013"/>
                <a:chOff x="1101075" y="2142375"/>
                <a:chExt cx="439200" cy="439100"/>
              </a:xfrm>
            </p:grpSpPr>
            <p:sp>
              <p:nvSpPr>
                <p:cNvPr id="398" name="Google Shape;398;p8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8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0" name="Google Shape;400;p8"/>
            <p:cNvGrpSpPr/>
            <p:nvPr/>
          </p:nvGrpSpPr>
          <p:grpSpPr>
            <a:xfrm rot="-9080766">
              <a:off x="-341725" y="3731687"/>
              <a:ext cx="1117904" cy="1598489"/>
              <a:chOff x="-541317" y="2711464"/>
              <a:chExt cx="1117945" cy="1598548"/>
            </a:xfrm>
          </p:grpSpPr>
          <p:sp>
            <p:nvSpPr>
              <p:cNvPr id="401" name="Google Shape;401;p8"/>
              <p:cNvSpPr/>
              <p:nvPr/>
            </p:nvSpPr>
            <p:spPr>
              <a:xfrm rot="8999999">
                <a:off x="-132025" y="2659081"/>
                <a:ext cx="246869" cy="1703314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solidFill>
                <a:srgbClr val="0C0A9E">
                  <a:alpha val="309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2" name="Google Shape;402;p8"/>
              <p:cNvGrpSpPr/>
              <p:nvPr/>
            </p:nvGrpSpPr>
            <p:grpSpPr>
              <a:xfrm>
                <a:off x="442584" y="4120912"/>
                <a:ext cx="134044" cy="134013"/>
                <a:chOff x="1101075" y="2142375"/>
                <a:chExt cx="439200" cy="439100"/>
              </a:xfrm>
            </p:grpSpPr>
            <p:sp>
              <p:nvSpPr>
                <p:cNvPr id="403" name="Google Shape;403;p8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8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5" name="Google Shape;405;p8"/>
            <p:cNvGrpSpPr/>
            <p:nvPr/>
          </p:nvGrpSpPr>
          <p:grpSpPr>
            <a:xfrm rot="10800000">
              <a:off x="323483" y="4422415"/>
              <a:ext cx="1117945" cy="1598548"/>
              <a:chOff x="-541317" y="2711464"/>
              <a:chExt cx="1117945" cy="1598548"/>
            </a:xfrm>
          </p:grpSpPr>
          <p:sp>
            <p:nvSpPr>
              <p:cNvPr id="406" name="Google Shape;406;p8"/>
              <p:cNvSpPr/>
              <p:nvPr/>
            </p:nvSpPr>
            <p:spPr>
              <a:xfrm rot="8999999">
                <a:off x="-132025" y="2659081"/>
                <a:ext cx="246869" cy="1703314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solidFill>
                <a:srgbClr val="0C0A9E">
                  <a:alpha val="309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7" name="Google Shape;407;p8"/>
              <p:cNvGrpSpPr/>
              <p:nvPr/>
            </p:nvGrpSpPr>
            <p:grpSpPr>
              <a:xfrm>
                <a:off x="442584" y="4120912"/>
                <a:ext cx="134044" cy="134013"/>
                <a:chOff x="1101075" y="2142375"/>
                <a:chExt cx="439200" cy="439100"/>
              </a:xfrm>
            </p:grpSpPr>
            <p:sp>
              <p:nvSpPr>
                <p:cNvPr id="408" name="Google Shape;408;p8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8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0A9E">
                        <a:alpha val="36862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3500032" scaled="0"/>
                </a:gradFill>
                <a:ln>
                  <a:noFill/>
                </a:ln>
                <a:effectLst>
                  <a:outerShdw blurRad="42863" rotWithShape="0" algn="bl" dir="2280000" dist="9525">
                    <a:schemeClr val="lt2"/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10" name="Google Shape;410;p8"/>
          <p:cNvGrpSpPr/>
          <p:nvPr/>
        </p:nvGrpSpPr>
        <p:grpSpPr>
          <a:xfrm>
            <a:off x="6470875" y="-1735181"/>
            <a:ext cx="4257001" cy="4171657"/>
            <a:chOff x="6394675" y="-1658981"/>
            <a:chExt cx="4257001" cy="4171657"/>
          </a:xfrm>
        </p:grpSpPr>
        <p:grpSp>
          <p:nvGrpSpPr>
            <p:cNvPr id="411" name="Google Shape;411;p8"/>
            <p:cNvGrpSpPr/>
            <p:nvPr/>
          </p:nvGrpSpPr>
          <p:grpSpPr>
            <a:xfrm flipH="1" rot="-2700000">
              <a:off x="7289785" y="-1246897"/>
              <a:ext cx="2552124" cy="3347490"/>
              <a:chOff x="2976325" y="908175"/>
              <a:chExt cx="4028179" cy="5283555"/>
            </a:xfrm>
          </p:grpSpPr>
          <p:sp>
            <p:nvSpPr>
              <p:cNvPr id="412" name="Google Shape;412;p8"/>
              <p:cNvSpPr/>
              <p:nvPr/>
            </p:nvSpPr>
            <p:spPr>
              <a:xfrm>
                <a:off x="2976325" y="930036"/>
                <a:ext cx="4006263" cy="4749291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3934943" y="908175"/>
                <a:ext cx="2925190" cy="3057668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3851189" y="1072525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8"/>
            <p:cNvSpPr/>
            <p:nvPr/>
          </p:nvSpPr>
          <p:spPr>
            <a:xfrm>
              <a:off x="6394675" y="0"/>
              <a:ext cx="284119" cy="246048"/>
            </a:xfrm>
            <a:custGeom>
              <a:rect b="b" l="l" r="r" t="t"/>
              <a:pathLst>
                <a:path extrusionOk="0" h="44413" w="51285">
                  <a:moveTo>
                    <a:pt x="12814" y="0"/>
                  </a:moveTo>
                  <a:lnTo>
                    <a:pt x="0" y="22199"/>
                  </a:lnTo>
                  <a:lnTo>
                    <a:pt x="12814" y="44413"/>
                  </a:lnTo>
                  <a:lnTo>
                    <a:pt x="38471" y="44413"/>
                  </a:lnTo>
                  <a:lnTo>
                    <a:pt x="51285" y="22199"/>
                  </a:lnTo>
                  <a:lnTo>
                    <a:pt x="38471" y="0"/>
                  </a:lnTo>
                  <a:close/>
                </a:path>
              </a:pathLst>
            </a:custGeom>
            <a:gradFill>
              <a:gsLst>
                <a:gs pos="0">
                  <a:srgbClr val="0C0A9E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627600" y="-49075"/>
              <a:ext cx="570546" cy="494095"/>
            </a:xfrm>
            <a:custGeom>
              <a:rect b="b" l="l" r="r" t="t"/>
              <a:pathLst>
                <a:path extrusionOk="0" h="44413" w="51285">
                  <a:moveTo>
                    <a:pt x="12814" y="0"/>
                  </a:moveTo>
                  <a:lnTo>
                    <a:pt x="0" y="22199"/>
                  </a:lnTo>
                  <a:lnTo>
                    <a:pt x="12814" y="44413"/>
                  </a:lnTo>
                  <a:lnTo>
                    <a:pt x="38471" y="44413"/>
                  </a:lnTo>
                  <a:lnTo>
                    <a:pt x="51285" y="22199"/>
                  </a:lnTo>
                  <a:lnTo>
                    <a:pt x="3847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2000">
                  <a:schemeClr val="lt1"/>
                </a:gs>
                <a:gs pos="45000">
                  <a:srgbClr val="FFFFFF">
                    <a:alpha val="0"/>
                  </a:srgbClr>
                </a:gs>
                <a:gs pos="100000">
                  <a:srgbClr val="0C0A9E">
                    <a:alpha val="49803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8"/>
          <p:cNvGrpSpPr/>
          <p:nvPr/>
        </p:nvGrpSpPr>
        <p:grpSpPr>
          <a:xfrm>
            <a:off x="783712" y="-601348"/>
            <a:ext cx="993792" cy="1795200"/>
            <a:chOff x="783712" y="-601348"/>
            <a:chExt cx="993792" cy="1795200"/>
          </a:xfrm>
        </p:grpSpPr>
        <p:sp>
          <p:nvSpPr>
            <p:cNvPr id="418" name="Google Shape;418;p8"/>
            <p:cNvSpPr/>
            <p:nvPr/>
          </p:nvSpPr>
          <p:spPr>
            <a:xfrm>
              <a:off x="1643404" y="2292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9" name="Google Shape;419;p8"/>
            <p:cNvCxnSpPr/>
            <p:nvPr/>
          </p:nvCxnSpPr>
          <p:spPr>
            <a:xfrm rot="10800000">
              <a:off x="783712" y="-601348"/>
              <a:ext cx="0" cy="179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0" name="Google Shape;420;p8"/>
            <p:cNvSpPr/>
            <p:nvPr/>
          </p:nvSpPr>
          <p:spPr>
            <a:xfrm>
              <a:off x="1673517" y="2593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"/>
          <p:cNvSpPr txBox="1"/>
          <p:nvPr>
            <p:ph type="title"/>
          </p:nvPr>
        </p:nvSpPr>
        <p:spPr>
          <a:xfrm>
            <a:off x="1157288" y="685275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3" name="Google Shape;423;p9"/>
          <p:cNvSpPr txBox="1"/>
          <p:nvPr>
            <p:ph idx="1" type="subTitle"/>
          </p:nvPr>
        </p:nvSpPr>
        <p:spPr>
          <a:xfrm>
            <a:off x="1157250" y="2203275"/>
            <a:ext cx="4448100" cy="10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9"/>
          <p:cNvSpPr txBox="1"/>
          <p:nvPr>
            <p:ph idx="2" type="subTitle"/>
          </p:nvPr>
        </p:nvSpPr>
        <p:spPr>
          <a:xfrm>
            <a:off x="1157250" y="1800075"/>
            <a:ext cx="4448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IBM Plex Mono"/>
              <a:buNone/>
              <a:defRPr b="1" sz="2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9"/>
          <p:cNvSpPr txBox="1"/>
          <p:nvPr/>
        </p:nvSpPr>
        <p:spPr>
          <a:xfrm>
            <a:off x="1157300" y="3286450"/>
            <a:ext cx="53202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</a:t>
            </a:r>
            <a:r>
              <a:rPr b="0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presentation template was created by </a:t>
            </a:r>
            <a:r>
              <a:rPr b="1" i="0" lang="en" sz="1200" u="sng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b="1" i="0" lang="en" sz="1200" u="sng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</a:t>
            </a:r>
            <a:r>
              <a:rPr b="1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1200" u="sng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i="0" lang="en" sz="1200" u="sng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1200" u="sng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26" name="Google Shape;426;p9"/>
          <p:cNvGrpSpPr/>
          <p:nvPr/>
        </p:nvGrpSpPr>
        <p:grpSpPr>
          <a:xfrm>
            <a:off x="-291585" y="-494819"/>
            <a:ext cx="1448824" cy="2238805"/>
            <a:chOff x="-308635" y="-494819"/>
            <a:chExt cx="1448824" cy="2238805"/>
          </a:xfrm>
        </p:grpSpPr>
        <p:grpSp>
          <p:nvGrpSpPr>
            <p:cNvPr id="427" name="Google Shape;427;p9"/>
            <p:cNvGrpSpPr/>
            <p:nvPr/>
          </p:nvGrpSpPr>
          <p:grpSpPr>
            <a:xfrm>
              <a:off x="-275757" y="-242066"/>
              <a:ext cx="981772" cy="1986052"/>
              <a:chOff x="-293545" y="3454371"/>
              <a:chExt cx="981772" cy="1986052"/>
            </a:xfrm>
          </p:grpSpPr>
          <p:sp>
            <p:nvSpPr>
              <p:cNvPr id="428" name="Google Shape;428;p9"/>
              <p:cNvSpPr/>
              <p:nvPr/>
            </p:nvSpPr>
            <p:spPr>
              <a:xfrm rot="10800000">
                <a:off x="-293545" y="345437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 rot="10800000">
                <a:off x="-156450" y="3454901"/>
                <a:ext cx="844677" cy="1985522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9"/>
            <p:cNvGrpSpPr/>
            <p:nvPr/>
          </p:nvGrpSpPr>
          <p:grpSpPr>
            <a:xfrm>
              <a:off x="364499" y="794648"/>
              <a:ext cx="699940" cy="478601"/>
              <a:chOff x="39723" y="4349021"/>
              <a:chExt cx="1061964" cy="726143"/>
            </a:xfrm>
          </p:grpSpPr>
          <p:grpSp>
            <p:nvGrpSpPr>
              <p:cNvPr id="431" name="Google Shape;431;p9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432" name="Google Shape;432;p9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33" name="Google Shape;433;p9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434" name="Google Shape;434;p9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9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9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p9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p9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39" name="Google Shape;439;p9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9"/>
            <p:cNvGrpSpPr/>
            <p:nvPr/>
          </p:nvGrpSpPr>
          <p:grpSpPr>
            <a:xfrm rot="-5400000">
              <a:off x="-460622" y="-342831"/>
              <a:ext cx="1351491" cy="1047516"/>
              <a:chOff x="-2460210" y="2758494"/>
              <a:chExt cx="1351491" cy="1047516"/>
            </a:xfrm>
          </p:grpSpPr>
          <p:sp>
            <p:nvSpPr>
              <p:cNvPr id="441" name="Google Shape;441;p9"/>
              <p:cNvSpPr/>
              <p:nvPr/>
            </p:nvSpPr>
            <p:spPr>
              <a:xfrm rot="-2700000">
                <a:off x="-2341816" y="31085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 rot="-2700000">
                <a:off x="-2157466" y="30323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 rot="-2700000">
                <a:off x="-1993591" y="29561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 rot="-2700000">
                <a:off x="-1809241" y="2879954"/>
                <a:ext cx="582127" cy="575995"/>
              </a:xfrm>
              <a:custGeom>
                <a:rect b="b" l="l" r="r" t="t"/>
                <a:pathLst>
                  <a:path extrusionOk="0" h="35790" w="36171">
                    <a:moveTo>
                      <a:pt x="34030" y="1"/>
                    </a:moveTo>
                    <a:cubicBezTo>
                      <a:pt x="33531" y="1"/>
                      <a:pt x="33032" y="191"/>
                      <a:pt x="32651" y="572"/>
                    </a:cubicBezTo>
                    <a:cubicBezTo>
                      <a:pt x="31890" y="1334"/>
                      <a:pt x="31890" y="2568"/>
                      <a:pt x="32651" y="3330"/>
                    </a:cubicBezTo>
                    <a:cubicBezTo>
                      <a:pt x="33032" y="3711"/>
                      <a:pt x="33531" y="3901"/>
                      <a:pt x="34030" y="3901"/>
                    </a:cubicBezTo>
                    <a:cubicBezTo>
                      <a:pt x="34529" y="3901"/>
                      <a:pt x="35028" y="3711"/>
                      <a:pt x="35409" y="3330"/>
                    </a:cubicBezTo>
                    <a:cubicBezTo>
                      <a:pt x="36171" y="2568"/>
                      <a:pt x="36171" y="1334"/>
                      <a:pt x="35409" y="572"/>
                    </a:cubicBezTo>
                    <a:cubicBezTo>
                      <a:pt x="35028" y="191"/>
                      <a:pt x="34529" y="1"/>
                      <a:pt x="34030" y="1"/>
                    </a:cubicBezTo>
                    <a:close/>
                    <a:moveTo>
                      <a:pt x="27662" y="6385"/>
                    </a:moveTo>
                    <a:cubicBezTo>
                      <a:pt x="27163" y="6385"/>
                      <a:pt x="26664" y="6575"/>
                      <a:pt x="26283" y="6956"/>
                    </a:cubicBezTo>
                    <a:cubicBezTo>
                      <a:pt x="25521" y="7718"/>
                      <a:pt x="25521" y="8952"/>
                      <a:pt x="26283" y="9714"/>
                    </a:cubicBezTo>
                    <a:cubicBezTo>
                      <a:pt x="26664" y="10095"/>
                      <a:pt x="27163" y="10285"/>
                      <a:pt x="27662" y="10285"/>
                    </a:cubicBezTo>
                    <a:cubicBezTo>
                      <a:pt x="28161" y="10285"/>
                      <a:pt x="28660" y="10095"/>
                      <a:pt x="29040" y="9714"/>
                    </a:cubicBezTo>
                    <a:cubicBezTo>
                      <a:pt x="29802" y="8952"/>
                      <a:pt x="29802" y="7718"/>
                      <a:pt x="29040" y="6956"/>
                    </a:cubicBezTo>
                    <a:cubicBezTo>
                      <a:pt x="28660" y="6575"/>
                      <a:pt x="28161" y="6385"/>
                      <a:pt x="27662" y="6385"/>
                    </a:cubicBezTo>
                    <a:close/>
                    <a:moveTo>
                      <a:pt x="21285" y="12753"/>
                    </a:moveTo>
                    <a:cubicBezTo>
                      <a:pt x="20783" y="12753"/>
                      <a:pt x="20280" y="12944"/>
                      <a:pt x="19899" y="13325"/>
                    </a:cubicBezTo>
                    <a:cubicBezTo>
                      <a:pt x="19137" y="14086"/>
                      <a:pt x="19137" y="15336"/>
                      <a:pt x="19899" y="16097"/>
                    </a:cubicBezTo>
                    <a:cubicBezTo>
                      <a:pt x="20280" y="16478"/>
                      <a:pt x="20783" y="16669"/>
                      <a:pt x="21285" y="16669"/>
                    </a:cubicBezTo>
                    <a:cubicBezTo>
                      <a:pt x="21788" y="16669"/>
                      <a:pt x="22291" y="16478"/>
                      <a:pt x="22672" y="16097"/>
                    </a:cubicBezTo>
                    <a:cubicBezTo>
                      <a:pt x="23434" y="15336"/>
                      <a:pt x="23434" y="14086"/>
                      <a:pt x="22672" y="13325"/>
                    </a:cubicBezTo>
                    <a:cubicBezTo>
                      <a:pt x="22291" y="12944"/>
                      <a:pt x="21788" y="12753"/>
                      <a:pt x="21285" y="12753"/>
                    </a:cubicBezTo>
                    <a:close/>
                    <a:moveTo>
                      <a:pt x="14917" y="19128"/>
                    </a:moveTo>
                    <a:cubicBezTo>
                      <a:pt x="14415" y="19128"/>
                      <a:pt x="13913" y="19318"/>
                      <a:pt x="13530" y="19693"/>
                    </a:cubicBezTo>
                    <a:cubicBezTo>
                      <a:pt x="12768" y="20455"/>
                      <a:pt x="12768" y="21689"/>
                      <a:pt x="13530" y="22451"/>
                    </a:cubicBezTo>
                    <a:cubicBezTo>
                      <a:pt x="13911" y="22832"/>
                      <a:pt x="14410" y="23022"/>
                      <a:pt x="14909" y="23022"/>
                    </a:cubicBezTo>
                    <a:cubicBezTo>
                      <a:pt x="15408" y="23022"/>
                      <a:pt x="15907" y="22832"/>
                      <a:pt x="16288" y="22451"/>
                    </a:cubicBezTo>
                    <a:cubicBezTo>
                      <a:pt x="17050" y="21689"/>
                      <a:pt x="17050" y="20455"/>
                      <a:pt x="16288" y="19693"/>
                    </a:cubicBezTo>
                    <a:cubicBezTo>
                      <a:pt x="15909" y="19314"/>
                      <a:pt x="15413" y="19128"/>
                      <a:pt x="14917" y="19128"/>
                    </a:cubicBezTo>
                    <a:close/>
                    <a:moveTo>
                      <a:pt x="8525" y="25506"/>
                    </a:moveTo>
                    <a:cubicBezTo>
                      <a:pt x="8026" y="25506"/>
                      <a:pt x="7527" y="25696"/>
                      <a:pt x="7146" y="26077"/>
                    </a:cubicBezTo>
                    <a:cubicBezTo>
                      <a:pt x="6385" y="26839"/>
                      <a:pt x="6385" y="28073"/>
                      <a:pt x="7146" y="28835"/>
                    </a:cubicBezTo>
                    <a:cubicBezTo>
                      <a:pt x="7527" y="29216"/>
                      <a:pt x="8026" y="29406"/>
                      <a:pt x="8525" y="29406"/>
                    </a:cubicBezTo>
                    <a:cubicBezTo>
                      <a:pt x="9024" y="29406"/>
                      <a:pt x="9523" y="29216"/>
                      <a:pt x="9904" y="28835"/>
                    </a:cubicBezTo>
                    <a:cubicBezTo>
                      <a:pt x="10666" y="28073"/>
                      <a:pt x="10666" y="26839"/>
                      <a:pt x="9904" y="26077"/>
                    </a:cubicBezTo>
                    <a:cubicBezTo>
                      <a:pt x="9523" y="25696"/>
                      <a:pt x="9024" y="25506"/>
                      <a:pt x="8525" y="25506"/>
                    </a:cubicBezTo>
                    <a:close/>
                    <a:moveTo>
                      <a:pt x="2141" y="31874"/>
                    </a:moveTo>
                    <a:cubicBezTo>
                      <a:pt x="1642" y="31874"/>
                      <a:pt x="1143" y="32065"/>
                      <a:pt x="763" y="32446"/>
                    </a:cubicBezTo>
                    <a:cubicBezTo>
                      <a:pt x="1" y="33207"/>
                      <a:pt x="1" y="34457"/>
                      <a:pt x="763" y="35219"/>
                    </a:cubicBezTo>
                    <a:cubicBezTo>
                      <a:pt x="1143" y="35599"/>
                      <a:pt x="1642" y="35790"/>
                      <a:pt x="2141" y="35790"/>
                    </a:cubicBezTo>
                    <a:cubicBezTo>
                      <a:pt x="2640" y="35790"/>
                      <a:pt x="3139" y="35599"/>
                      <a:pt x="3520" y="35219"/>
                    </a:cubicBezTo>
                    <a:cubicBezTo>
                      <a:pt x="4282" y="34457"/>
                      <a:pt x="4282" y="33207"/>
                      <a:pt x="3520" y="32446"/>
                    </a:cubicBezTo>
                    <a:cubicBezTo>
                      <a:pt x="3139" y="32065"/>
                      <a:pt x="2640" y="31874"/>
                      <a:pt x="2141" y="318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5" name="Google Shape;445;p9"/>
            <p:cNvGrpSpPr/>
            <p:nvPr/>
          </p:nvGrpSpPr>
          <p:grpSpPr>
            <a:xfrm>
              <a:off x="440249" y="455173"/>
              <a:ext cx="699940" cy="478601"/>
              <a:chOff x="39723" y="4349021"/>
              <a:chExt cx="1061964" cy="726143"/>
            </a:xfrm>
          </p:grpSpPr>
          <p:grpSp>
            <p:nvGrpSpPr>
              <p:cNvPr id="446" name="Google Shape;446;p9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447" name="Google Shape;447;p9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48" name="Google Shape;448;p9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449" name="Google Shape;449;p9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" name="Google Shape;450;p9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Google Shape;451;p9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" name="Google Shape;452;p9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9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54" name="Google Shape;454;p9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9"/>
            <p:cNvGrpSpPr/>
            <p:nvPr/>
          </p:nvGrpSpPr>
          <p:grpSpPr>
            <a:xfrm>
              <a:off x="-63826" y="511661"/>
              <a:ext cx="699940" cy="478601"/>
              <a:chOff x="39723" y="4349021"/>
              <a:chExt cx="1061964" cy="726143"/>
            </a:xfrm>
          </p:grpSpPr>
          <p:grpSp>
            <p:nvGrpSpPr>
              <p:cNvPr id="456" name="Google Shape;456;p9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457" name="Google Shape;457;p9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58" name="Google Shape;458;p9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459" name="Google Shape;459;p9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9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p9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9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p9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64" name="Google Shape;464;p9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5" name="Google Shape;465;p9"/>
          <p:cNvGrpSpPr/>
          <p:nvPr/>
        </p:nvGrpSpPr>
        <p:grpSpPr>
          <a:xfrm>
            <a:off x="2659712" y="4275400"/>
            <a:ext cx="4952059" cy="2992224"/>
            <a:chOff x="2659712" y="4275400"/>
            <a:chExt cx="4952059" cy="2992224"/>
          </a:xfrm>
        </p:grpSpPr>
        <p:pic>
          <p:nvPicPr>
            <p:cNvPr id="466" name="Google Shape;466;p9"/>
            <p:cNvPicPr preferRelativeResize="0"/>
            <p:nvPr/>
          </p:nvPicPr>
          <p:blipFill rotWithShape="1">
            <a:blip r:embed="rId5">
              <a:alphaModFix/>
            </a:blip>
            <a:srcRect b="26177" l="16960" r="7121" t="24718"/>
            <a:stretch/>
          </p:blipFill>
          <p:spPr>
            <a:xfrm rot="10800000">
              <a:off x="2659712" y="4275400"/>
              <a:ext cx="3549051" cy="29922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7" name="Google Shape;467;p9"/>
            <p:cNvGrpSpPr/>
            <p:nvPr/>
          </p:nvGrpSpPr>
          <p:grpSpPr>
            <a:xfrm rot="-5400000">
              <a:off x="3258038" y="4413859"/>
              <a:ext cx="906953" cy="1517787"/>
              <a:chOff x="79748" y="2808602"/>
              <a:chExt cx="906953" cy="1517787"/>
            </a:xfrm>
          </p:grpSpPr>
          <p:sp>
            <p:nvSpPr>
              <p:cNvPr id="468" name="Google Shape;468;p9"/>
              <p:cNvSpPr/>
              <p:nvPr/>
            </p:nvSpPr>
            <p:spPr>
              <a:xfrm rot="5400000">
                <a:off x="357831" y="2820944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9"/>
              <p:cNvSpPr/>
              <p:nvPr/>
            </p:nvSpPr>
            <p:spPr>
              <a:xfrm rot="5400000">
                <a:off x="537866" y="3393994"/>
                <a:ext cx="340329" cy="325895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 rot="5400000">
                <a:off x="67406" y="3278257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8FF">
                      <a:alpha val="30980"/>
                    </a:srgbClr>
                  </a:gs>
                  <a:gs pos="22000">
                    <a:srgbClr val="F5F8FF">
                      <a:alpha val="30980"/>
                    </a:srgbClr>
                  </a:gs>
                  <a:gs pos="45000">
                    <a:srgbClr val="FFFFFF">
                      <a:alpha val="30980"/>
                    </a:srgbClr>
                  </a:gs>
                  <a:gs pos="100000">
                    <a:srgbClr val="0C0A9E">
                      <a:alpha val="3098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 rot="5400000">
                <a:off x="417006" y="3756694"/>
                <a:ext cx="582037" cy="557353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472;p9"/>
            <p:cNvGrpSpPr/>
            <p:nvPr/>
          </p:nvGrpSpPr>
          <p:grpSpPr>
            <a:xfrm rot="5400000">
              <a:off x="5484569" y="3756062"/>
              <a:ext cx="1421047" cy="2833357"/>
              <a:chOff x="334358" y="2186737"/>
              <a:chExt cx="1421047" cy="2833357"/>
            </a:xfrm>
          </p:grpSpPr>
          <p:sp>
            <p:nvSpPr>
              <p:cNvPr id="473" name="Google Shape;473;p9"/>
              <p:cNvSpPr/>
              <p:nvPr/>
            </p:nvSpPr>
            <p:spPr>
              <a:xfrm rot="10800000">
                <a:off x="334358" y="2186737"/>
                <a:ext cx="1421047" cy="2833357"/>
              </a:xfrm>
              <a:custGeom>
                <a:rect b="b" l="l" r="r" t="t"/>
                <a:pathLst>
                  <a:path extrusionOk="0" h="69081" w="34647">
                    <a:moveTo>
                      <a:pt x="34434" y="1"/>
                    </a:moveTo>
                    <a:lnTo>
                      <a:pt x="25429" y="8990"/>
                    </a:lnTo>
                    <a:lnTo>
                      <a:pt x="25383" y="9051"/>
                    </a:lnTo>
                    <a:lnTo>
                      <a:pt x="25383" y="32651"/>
                    </a:lnTo>
                    <a:lnTo>
                      <a:pt x="15130" y="42920"/>
                    </a:lnTo>
                    <a:lnTo>
                      <a:pt x="15084" y="42951"/>
                    </a:lnTo>
                    <a:lnTo>
                      <a:pt x="15084" y="60472"/>
                    </a:lnTo>
                    <a:lnTo>
                      <a:pt x="9614" y="65957"/>
                    </a:lnTo>
                    <a:lnTo>
                      <a:pt x="0" y="65957"/>
                    </a:lnTo>
                    <a:lnTo>
                      <a:pt x="0" y="69080"/>
                    </a:lnTo>
                    <a:lnTo>
                      <a:pt x="320" y="69080"/>
                    </a:lnTo>
                    <a:lnTo>
                      <a:pt x="320" y="66262"/>
                    </a:lnTo>
                    <a:lnTo>
                      <a:pt x="9751" y="66262"/>
                    </a:lnTo>
                    <a:lnTo>
                      <a:pt x="15389" y="60609"/>
                    </a:lnTo>
                    <a:lnTo>
                      <a:pt x="15389" y="43088"/>
                    </a:lnTo>
                    <a:lnTo>
                      <a:pt x="25658" y="32819"/>
                    </a:lnTo>
                    <a:lnTo>
                      <a:pt x="25688" y="32788"/>
                    </a:lnTo>
                    <a:lnTo>
                      <a:pt x="25688" y="9188"/>
                    </a:lnTo>
                    <a:lnTo>
                      <a:pt x="34647" y="214"/>
                    </a:lnTo>
                    <a:lnTo>
                      <a:pt x="34434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40000">
                    <a:srgbClr val="FF9900">
                      <a:alpha val="4039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698631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4" name="Google Shape;474;p9"/>
              <p:cNvGrpSpPr/>
              <p:nvPr/>
            </p:nvGrpSpPr>
            <p:grpSpPr>
              <a:xfrm rot="5400000">
                <a:off x="1046250" y="3181856"/>
                <a:ext cx="161977" cy="161940"/>
                <a:chOff x="1101075" y="2142375"/>
                <a:chExt cx="439200" cy="439100"/>
              </a:xfrm>
            </p:grpSpPr>
            <p:sp>
              <p:nvSpPr>
                <p:cNvPr id="475" name="Google Shape;475;p9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7" name="Google Shape;477;p9"/>
              <p:cNvGrpSpPr/>
              <p:nvPr/>
            </p:nvGrpSpPr>
            <p:grpSpPr>
              <a:xfrm rot="-5400000">
                <a:off x="628029" y="4564272"/>
                <a:ext cx="161977" cy="161940"/>
                <a:chOff x="1101075" y="2142375"/>
                <a:chExt cx="439200" cy="439100"/>
              </a:xfrm>
            </p:grpSpPr>
            <p:sp>
              <p:nvSpPr>
                <p:cNvPr id="478" name="Google Shape;478;p9"/>
                <p:cNvSpPr/>
                <p:nvPr/>
              </p:nvSpPr>
              <p:spPr>
                <a:xfrm>
                  <a:off x="1101075" y="2142375"/>
                  <a:ext cx="439200" cy="439100"/>
                </a:xfrm>
                <a:custGeom>
                  <a:rect b="b" l="l" r="r" t="t"/>
                  <a:pathLst>
                    <a:path extrusionOk="0" h="17564" w="17568">
                      <a:moveTo>
                        <a:pt x="8792" y="1291"/>
                      </a:moveTo>
                      <a:cubicBezTo>
                        <a:pt x="10711" y="1291"/>
                        <a:pt x="12631" y="2008"/>
                        <a:pt x="14094" y="3501"/>
                      </a:cubicBezTo>
                      <a:cubicBezTo>
                        <a:pt x="15526" y="4902"/>
                        <a:pt x="16303" y="6807"/>
                        <a:pt x="16303" y="8803"/>
                      </a:cubicBezTo>
                      <a:cubicBezTo>
                        <a:pt x="16303" y="10814"/>
                        <a:pt x="15526" y="12688"/>
                        <a:pt x="14094" y="14120"/>
                      </a:cubicBezTo>
                      <a:cubicBezTo>
                        <a:pt x="12692" y="15552"/>
                        <a:pt x="10788" y="16329"/>
                        <a:pt x="8792" y="16329"/>
                      </a:cubicBezTo>
                      <a:cubicBezTo>
                        <a:pt x="6780" y="16329"/>
                        <a:pt x="4906" y="15552"/>
                        <a:pt x="3474" y="14120"/>
                      </a:cubicBezTo>
                      <a:cubicBezTo>
                        <a:pt x="2042" y="12718"/>
                        <a:pt x="1265" y="10814"/>
                        <a:pt x="1265" y="8803"/>
                      </a:cubicBezTo>
                      <a:cubicBezTo>
                        <a:pt x="1265" y="6807"/>
                        <a:pt x="2042" y="4918"/>
                        <a:pt x="3474" y="3501"/>
                      </a:cubicBezTo>
                      <a:cubicBezTo>
                        <a:pt x="4937" y="2023"/>
                        <a:pt x="6857" y="1291"/>
                        <a:pt x="8792" y="1291"/>
                      </a:cubicBezTo>
                      <a:close/>
                      <a:moveTo>
                        <a:pt x="8784" y="0"/>
                      </a:moveTo>
                      <a:cubicBezTo>
                        <a:pt x="6537" y="0"/>
                        <a:pt x="4289" y="857"/>
                        <a:pt x="2575" y="2571"/>
                      </a:cubicBezTo>
                      <a:cubicBezTo>
                        <a:pt x="915" y="4232"/>
                        <a:pt x="1" y="6441"/>
                        <a:pt x="1" y="8788"/>
                      </a:cubicBezTo>
                      <a:cubicBezTo>
                        <a:pt x="1" y="11134"/>
                        <a:pt x="915" y="13343"/>
                        <a:pt x="2575" y="15004"/>
                      </a:cubicBezTo>
                      <a:cubicBezTo>
                        <a:pt x="4236" y="16649"/>
                        <a:pt x="6445" y="17563"/>
                        <a:pt x="8792" y="17563"/>
                      </a:cubicBezTo>
                      <a:cubicBezTo>
                        <a:pt x="11123" y="17563"/>
                        <a:pt x="13332" y="16649"/>
                        <a:pt x="14993" y="15004"/>
                      </a:cubicBezTo>
                      <a:cubicBezTo>
                        <a:pt x="16653" y="13343"/>
                        <a:pt x="17568" y="11134"/>
                        <a:pt x="17568" y="8788"/>
                      </a:cubicBezTo>
                      <a:cubicBezTo>
                        <a:pt x="17568" y="6441"/>
                        <a:pt x="16653" y="4232"/>
                        <a:pt x="14993" y="2571"/>
                      </a:cubicBezTo>
                      <a:cubicBezTo>
                        <a:pt x="13279" y="857"/>
                        <a:pt x="11031" y="0"/>
                        <a:pt x="87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9"/>
                <p:cNvSpPr/>
                <p:nvPr/>
              </p:nvSpPr>
              <p:spPr>
                <a:xfrm>
                  <a:off x="1189450" y="2242350"/>
                  <a:ext cx="262850" cy="239700"/>
                </a:xfrm>
                <a:custGeom>
                  <a:rect b="b" l="l" r="r" t="t"/>
                  <a:pathLst>
                    <a:path extrusionOk="0" h="9588" w="10514">
                      <a:moveTo>
                        <a:pt x="5257" y="1269"/>
                      </a:moveTo>
                      <a:cubicBezTo>
                        <a:pt x="6171" y="1269"/>
                        <a:pt x="7054" y="1604"/>
                        <a:pt x="7771" y="2290"/>
                      </a:cubicBezTo>
                      <a:cubicBezTo>
                        <a:pt x="9127" y="3692"/>
                        <a:pt x="9127" y="5931"/>
                        <a:pt x="7771" y="7302"/>
                      </a:cubicBezTo>
                      <a:cubicBezTo>
                        <a:pt x="7070" y="7988"/>
                        <a:pt x="6159" y="8331"/>
                        <a:pt x="5253" y="8331"/>
                      </a:cubicBezTo>
                      <a:cubicBezTo>
                        <a:pt x="4346" y="8331"/>
                        <a:pt x="3444" y="7988"/>
                        <a:pt x="2758" y="7302"/>
                      </a:cubicBezTo>
                      <a:cubicBezTo>
                        <a:pt x="1387" y="5916"/>
                        <a:pt x="1387" y="3661"/>
                        <a:pt x="2758" y="2290"/>
                      </a:cubicBezTo>
                      <a:cubicBezTo>
                        <a:pt x="3444" y="1604"/>
                        <a:pt x="4342" y="1269"/>
                        <a:pt x="5257" y="1269"/>
                      </a:cubicBezTo>
                      <a:close/>
                      <a:moveTo>
                        <a:pt x="5255" y="1"/>
                      </a:moveTo>
                      <a:cubicBezTo>
                        <a:pt x="4026" y="1"/>
                        <a:pt x="2796" y="469"/>
                        <a:pt x="1859" y="1406"/>
                      </a:cubicBezTo>
                      <a:cubicBezTo>
                        <a:pt x="0" y="3265"/>
                        <a:pt x="0" y="6312"/>
                        <a:pt x="1859" y="8186"/>
                      </a:cubicBezTo>
                      <a:cubicBezTo>
                        <a:pt x="2788" y="9116"/>
                        <a:pt x="4038" y="9588"/>
                        <a:pt x="5257" y="9588"/>
                      </a:cubicBezTo>
                      <a:cubicBezTo>
                        <a:pt x="6491" y="9588"/>
                        <a:pt x="7710" y="9131"/>
                        <a:pt x="8639" y="8186"/>
                      </a:cubicBezTo>
                      <a:cubicBezTo>
                        <a:pt x="10513" y="6312"/>
                        <a:pt x="10513" y="3265"/>
                        <a:pt x="8639" y="1406"/>
                      </a:cubicBezTo>
                      <a:cubicBezTo>
                        <a:pt x="7710" y="469"/>
                        <a:pt x="6483" y="1"/>
                        <a:pt x="5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2"/>
                    </a:gs>
                    <a:gs pos="78000">
                      <a:schemeClr val="lt1"/>
                    </a:gs>
                    <a:gs pos="100000">
                      <a:schemeClr val="lt1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"/>
          <p:cNvSpPr txBox="1"/>
          <p:nvPr>
            <p:ph type="title"/>
          </p:nvPr>
        </p:nvSpPr>
        <p:spPr>
          <a:xfrm>
            <a:off x="720000" y="2079325"/>
            <a:ext cx="5598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2" name="Google Shape;482;p10"/>
          <p:cNvSpPr txBox="1"/>
          <p:nvPr>
            <p:ph idx="2" type="title"/>
          </p:nvPr>
        </p:nvSpPr>
        <p:spPr>
          <a:xfrm>
            <a:off x="720000" y="1025725"/>
            <a:ext cx="17025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83" name="Google Shape;483;p10"/>
          <p:cNvSpPr txBox="1"/>
          <p:nvPr>
            <p:ph idx="1" type="subTitle"/>
          </p:nvPr>
        </p:nvSpPr>
        <p:spPr>
          <a:xfrm>
            <a:off x="720000" y="3252375"/>
            <a:ext cx="55980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4" name="Google Shape;484;p10"/>
          <p:cNvGrpSpPr/>
          <p:nvPr/>
        </p:nvGrpSpPr>
        <p:grpSpPr>
          <a:xfrm>
            <a:off x="-539205" y="-1717975"/>
            <a:ext cx="4397193" cy="4171657"/>
            <a:chOff x="-494405" y="-1584825"/>
            <a:chExt cx="4397193" cy="4171657"/>
          </a:xfrm>
        </p:grpSpPr>
        <p:grpSp>
          <p:nvGrpSpPr>
            <p:cNvPr id="485" name="Google Shape;485;p10"/>
            <p:cNvGrpSpPr/>
            <p:nvPr/>
          </p:nvGrpSpPr>
          <p:grpSpPr>
            <a:xfrm>
              <a:off x="-494405" y="-252396"/>
              <a:ext cx="1741563" cy="1288563"/>
              <a:chOff x="-494405" y="-252396"/>
              <a:chExt cx="1741563" cy="1288563"/>
            </a:xfrm>
          </p:grpSpPr>
          <p:sp>
            <p:nvSpPr>
              <p:cNvPr id="486" name="Google Shape;486;p10"/>
              <p:cNvSpPr/>
              <p:nvPr/>
            </p:nvSpPr>
            <p:spPr>
              <a:xfrm rot="2700000">
                <a:off x="-315569" y="-53821"/>
                <a:ext cx="930891" cy="891412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8000">
                    <a:schemeClr val="lt1"/>
                  </a:gs>
                  <a:gs pos="56000">
                    <a:srgbClr val="FFFFFF">
                      <a:alpha val="0"/>
                    </a:srgbClr>
                  </a:gs>
                  <a:gs pos="74000">
                    <a:schemeClr val="lt1"/>
                  </a:gs>
                  <a:gs pos="100000">
                    <a:srgbClr val="0C0A9E">
                      <a:alpha val="20000"/>
                    </a:srgbClr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0"/>
              <p:cNvSpPr/>
              <p:nvPr/>
            </p:nvSpPr>
            <p:spPr>
              <a:xfrm rot="2700000">
                <a:off x="137431" y="-53821"/>
                <a:ext cx="930891" cy="891412"/>
              </a:xfrm>
              <a:custGeom>
                <a:rect b="b" l="l" r="r" t="t"/>
                <a:pathLst>
                  <a:path extrusionOk="0" h="35337" w="36902">
                    <a:moveTo>
                      <a:pt x="18449" y="1"/>
                    </a:moveTo>
                    <a:cubicBezTo>
                      <a:pt x="16409" y="1"/>
                      <a:pt x="14368" y="778"/>
                      <a:pt x="12814" y="2332"/>
                    </a:cubicBezTo>
                    <a:lnTo>
                      <a:pt x="3108" y="12037"/>
                    </a:lnTo>
                    <a:cubicBezTo>
                      <a:pt x="0" y="15145"/>
                      <a:pt x="0" y="20189"/>
                      <a:pt x="3108" y="23297"/>
                    </a:cubicBezTo>
                    <a:lnTo>
                      <a:pt x="12814" y="33017"/>
                    </a:lnTo>
                    <a:cubicBezTo>
                      <a:pt x="14368" y="34564"/>
                      <a:pt x="16405" y="35337"/>
                      <a:pt x="18443" y="35337"/>
                    </a:cubicBezTo>
                    <a:cubicBezTo>
                      <a:pt x="20481" y="35337"/>
                      <a:pt x="22519" y="34564"/>
                      <a:pt x="24073" y="33017"/>
                    </a:cubicBezTo>
                    <a:lnTo>
                      <a:pt x="33794" y="23297"/>
                    </a:lnTo>
                    <a:cubicBezTo>
                      <a:pt x="36902" y="20189"/>
                      <a:pt x="36902" y="15145"/>
                      <a:pt x="33794" y="12037"/>
                    </a:cubicBezTo>
                    <a:lnTo>
                      <a:pt x="24073" y="2332"/>
                    </a:lnTo>
                    <a:cubicBezTo>
                      <a:pt x="22527" y="778"/>
                      <a:pt x="20489" y="1"/>
                      <a:pt x="184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8000">
                    <a:schemeClr val="lt1"/>
                  </a:gs>
                  <a:gs pos="56000">
                    <a:srgbClr val="FFFFFF">
                      <a:alpha val="0"/>
                    </a:srgbClr>
                  </a:gs>
                  <a:gs pos="74000">
                    <a:schemeClr val="lt1"/>
                  </a:gs>
                  <a:gs pos="100000">
                    <a:srgbClr val="0C0A9E">
                      <a:alpha val="20000"/>
                    </a:srgbClr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10"/>
            <p:cNvGrpSpPr/>
            <p:nvPr/>
          </p:nvGrpSpPr>
          <p:grpSpPr>
            <a:xfrm>
              <a:off x="245875" y="-51824"/>
              <a:ext cx="208200" cy="1824700"/>
              <a:chOff x="1040050" y="3812126"/>
              <a:chExt cx="208200" cy="1824700"/>
            </a:xfrm>
          </p:grpSpPr>
          <p:sp>
            <p:nvSpPr>
              <p:cNvPr id="489" name="Google Shape;489;p10"/>
              <p:cNvSpPr/>
              <p:nvPr/>
            </p:nvSpPr>
            <p:spPr>
              <a:xfrm>
                <a:off x="1040050" y="3812126"/>
                <a:ext cx="12550" cy="1824700"/>
              </a:xfrm>
              <a:custGeom>
                <a:rect b="b" l="l" r="r" t="t"/>
                <a:pathLst>
                  <a:path extrusionOk="0" h="27731" w="306">
                    <a:moveTo>
                      <a:pt x="1" y="1"/>
                    </a:moveTo>
                    <a:lnTo>
                      <a:pt x="1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666"/>
                    </a:srgbClr>
                  </a:gs>
                  <a:gs pos="100000">
                    <a:srgbClr val="FFFFFF">
                      <a:alpha val="46666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0"/>
              <p:cNvSpPr/>
              <p:nvPr/>
            </p:nvSpPr>
            <p:spPr>
              <a:xfrm>
                <a:off x="1235741" y="3812126"/>
                <a:ext cx="12509" cy="1824700"/>
              </a:xfrm>
              <a:custGeom>
                <a:rect b="b" l="l" r="r" t="t"/>
                <a:pathLst>
                  <a:path extrusionOk="0" h="27731" w="305">
                    <a:moveTo>
                      <a:pt x="0" y="1"/>
                    </a:moveTo>
                    <a:lnTo>
                      <a:pt x="0" y="27730"/>
                    </a:lnTo>
                    <a:lnTo>
                      <a:pt x="305" y="27730"/>
                    </a:lnTo>
                    <a:lnTo>
                      <a:pt x="3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B9109">
                      <a:alpha val="46666"/>
                    </a:srgbClr>
                  </a:gs>
                  <a:gs pos="78000">
                    <a:srgbClr val="F5F8FF">
                      <a:alpha val="46666"/>
                    </a:srgbClr>
                  </a:gs>
                  <a:gs pos="100000">
                    <a:srgbClr val="F5F8FF">
                      <a:alpha val="46666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1" name="Google Shape;491;p10"/>
            <p:cNvGrpSpPr/>
            <p:nvPr/>
          </p:nvGrpSpPr>
          <p:grpSpPr>
            <a:xfrm>
              <a:off x="441574" y="-36652"/>
              <a:ext cx="699940" cy="478601"/>
              <a:chOff x="39723" y="4349021"/>
              <a:chExt cx="1061964" cy="726143"/>
            </a:xfrm>
          </p:grpSpPr>
          <p:grpSp>
            <p:nvGrpSpPr>
              <p:cNvPr id="492" name="Google Shape;492;p10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493" name="Google Shape;493;p10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94" name="Google Shape;494;p10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495" name="Google Shape;495;p1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Google Shape;496;p1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" name="Google Shape;497;p1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p1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p1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00" name="Google Shape;500;p10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1" name="Google Shape;501;p10"/>
            <p:cNvGrpSpPr/>
            <p:nvPr/>
          </p:nvGrpSpPr>
          <p:grpSpPr>
            <a:xfrm>
              <a:off x="955673" y="11"/>
              <a:ext cx="592576" cy="405260"/>
              <a:chOff x="39723" y="4349021"/>
              <a:chExt cx="1061964" cy="726143"/>
            </a:xfrm>
          </p:grpSpPr>
          <p:grpSp>
            <p:nvGrpSpPr>
              <p:cNvPr id="502" name="Google Shape;502;p10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503" name="Google Shape;503;p10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04" name="Google Shape;504;p10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505" name="Google Shape;505;p1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p1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" name="Google Shape;507;p1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p1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" name="Google Shape;509;p1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10" name="Google Shape;510;p10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1" name="Google Shape;511;p10"/>
            <p:cNvGrpSpPr/>
            <p:nvPr/>
          </p:nvGrpSpPr>
          <p:grpSpPr>
            <a:xfrm>
              <a:off x="-1" y="621223"/>
              <a:ext cx="699940" cy="478601"/>
              <a:chOff x="39723" y="4349021"/>
              <a:chExt cx="1061964" cy="726143"/>
            </a:xfrm>
          </p:grpSpPr>
          <p:grpSp>
            <p:nvGrpSpPr>
              <p:cNvPr id="512" name="Google Shape;512;p10"/>
              <p:cNvGrpSpPr/>
              <p:nvPr/>
            </p:nvGrpSpPr>
            <p:grpSpPr>
              <a:xfrm rot="2700000">
                <a:off x="140502" y="4460924"/>
                <a:ext cx="524584" cy="502337"/>
                <a:chOff x="1189791" y="-1767331"/>
                <a:chExt cx="904284" cy="865933"/>
              </a:xfrm>
            </p:grpSpPr>
            <p:sp>
              <p:nvSpPr>
                <p:cNvPr id="513" name="Google Shape;513;p10"/>
                <p:cNvSpPr/>
                <p:nvPr/>
              </p:nvSpPr>
              <p:spPr>
                <a:xfrm>
                  <a:off x="1189791" y="-1767331"/>
                  <a:ext cx="904284" cy="865933"/>
                </a:xfrm>
                <a:custGeom>
                  <a:rect b="b" l="l" r="r" t="t"/>
                  <a:pathLst>
                    <a:path extrusionOk="0" h="35337" w="36902">
                      <a:moveTo>
                        <a:pt x="18449" y="1"/>
                      </a:moveTo>
                      <a:cubicBezTo>
                        <a:pt x="16409" y="1"/>
                        <a:pt x="14368" y="778"/>
                        <a:pt x="12814" y="2332"/>
                      </a:cubicBezTo>
                      <a:lnTo>
                        <a:pt x="3108" y="12037"/>
                      </a:lnTo>
                      <a:cubicBezTo>
                        <a:pt x="0" y="15145"/>
                        <a:pt x="0" y="20189"/>
                        <a:pt x="3108" y="23297"/>
                      </a:cubicBezTo>
                      <a:lnTo>
                        <a:pt x="12814" y="33017"/>
                      </a:lnTo>
                      <a:cubicBezTo>
                        <a:pt x="14368" y="34564"/>
                        <a:pt x="16405" y="35337"/>
                        <a:pt x="18443" y="35337"/>
                      </a:cubicBezTo>
                      <a:cubicBezTo>
                        <a:pt x="20481" y="35337"/>
                        <a:pt x="22519" y="34564"/>
                        <a:pt x="24073" y="33017"/>
                      </a:cubicBezTo>
                      <a:lnTo>
                        <a:pt x="33794" y="23297"/>
                      </a:lnTo>
                      <a:cubicBezTo>
                        <a:pt x="36902" y="20189"/>
                        <a:pt x="36902" y="15145"/>
                        <a:pt x="33794" y="12037"/>
                      </a:cubicBezTo>
                      <a:lnTo>
                        <a:pt x="24073" y="2332"/>
                      </a:lnTo>
                      <a:cubicBezTo>
                        <a:pt x="22527" y="778"/>
                        <a:pt x="20489" y="1"/>
                        <a:pt x="1844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lt1"/>
                    </a:gs>
                    <a:gs pos="18000">
                      <a:schemeClr val="lt1"/>
                    </a:gs>
                    <a:gs pos="56000">
                      <a:srgbClr val="FFFFFF">
                        <a:alpha val="0"/>
                      </a:srgbClr>
                    </a:gs>
                    <a:gs pos="74000">
                      <a:schemeClr val="lt1"/>
                    </a:gs>
                    <a:gs pos="100000">
                      <a:srgbClr val="9900FF">
                        <a:alpha val="28235"/>
                      </a:srgbClr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4" name="Google Shape;514;p10"/>
                <p:cNvGrpSpPr/>
                <p:nvPr/>
              </p:nvGrpSpPr>
              <p:grpSpPr>
                <a:xfrm>
                  <a:off x="1232795" y="-1740829"/>
                  <a:ext cx="717622" cy="717393"/>
                  <a:chOff x="1483457" y="3953671"/>
                  <a:chExt cx="717622" cy="717393"/>
                </a:xfrm>
              </p:grpSpPr>
              <p:sp>
                <p:nvSpPr>
                  <p:cNvPr id="515" name="Google Shape;515;p10"/>
                  <p:cNvSpPr/>
                  <p:nvPr/>
                </p:nvSpPr>
                <p:spPr>
                  <a:xfrm>
                    <a:off x="1483457" y="425726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p10"/>
                  <p:cNvSpPr/>
                  <p:nvPr/>
                </p:nvSpPr>
                <p:spPr>
                  <a:xfrm>
                    <a:off x="1635483" y="4105239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1" y="381"/>
                        </a:lnTo>
                        <a:lnTo>
                          <a:pt x="26740" y="27120"/>
                        </a:lnTo>
                        <a:lnTo>
                          <a:pt x="27121" y="26755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p10"/>
                  <p:cNvSpPr/>
                  <p:nvPr/>
                </p:nvSpPr>
                <p:spPr>
                  <a:xfrm>
                    <a:off x="1711267" y="4029455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1" y="1"/>
                        </a:moveTo>
                        <a:lnTo>
                          <a:pt x="0" y="382"/>
                        </a:lnTo>
                        <a:lnTo>
                          <a:pt x="26755" y="27121"/>
                        </a:lnTo>
                        <a:lnTo>
                          <a:pt x="27120" y="26755"/>
                        </a:lnTo>
                        <a:lnTo>
                          <a:pt x="38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10"/>
                  <p:cNvSpPr/>
                  <p:nvPr/>
                </p:nvSpPr>
                <p:spPr>
                  <a:xfrm>
                    <a:off x="1559470" y="418148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66" y="1"/>
                        </a:moveTo>
                        <a:lnTo>
                          <a:pt x="0" y="382"/>
                        </a:lnTo>
                        <a:lnTo>
                          <a:pt x="26739" y="27121"/>
                        </a:lnTo>
                        <a:lnTo>
                          <a:pt x="27120" y="26740"/>
                        </a:lnTo>
                        <a:lnTo>
                          <a:pt x="36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10"/>
                  <p:cNvSpPr/>
                  <p:nvPr/>
                </p:nvSpPr>
                <p:spPr>
                  <a:xfrm>
                    <a:off x="1787280" y="3953671"/>
                    <a:ext cx="413799" cy="413799"/>
                  </a:xfrm>
                  <a:custGeom>
                    <a:rect b="b" l="l" r="r" t="t"/>
                    <a:pathLst>
                      <a:path extrusionOk="0" h="27121" w="27121">
                        <a:moveTo>
                          <a:pt x="382" y="1"/>
                        </a:moveTo>
                        <a:lnTo>
                          <a:pt x="1" y="382"/>
                        </a:lnTo>
                        <a:lnTo>
                          <a:pt x="26740" y="27121"/>
                        </a:lnTo>
                        <a:lnTo>
                          <a:pt x="27121" y="26740"/>
                        </a:lnTo>
                        <a:lnTo>
                          <a:pt x="38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900FF">
                          <a:alpha val="46666"/>
                        </a:srgbClr>
                      </a:gs>
                      <a:gs pos="100000">
                        <a:srgbClr val="FFFFFF">
                          <a:alpha val="46666"/>
                        </a:srgbClr>
                      </a:gs>
                    </a:gsLst>
                    <a:lin ang="5400700" scaled="0"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20" name="Google Shape;520;p10"/>
              <p:cNvSpPr/>
              <p:nvPr/>
            </p:nvSpPr>
            <p:spPr>
              <a:xfrm rot="-2700000">
                <a:off x="542534" y="4469276"/>
                <a:ext cx="492898" cy="391560"/>
              </a:xfrm>
              <a:custGeom>
                <a:rect b="b" l="l" r="r" t="t"/>
                <a:pathLst>
                  <a:path extrusionOk="0" h="35440" w="44612">
                    <a:moveTo>
                      <a:pt x="40817" y="1"/>
                    </a:moveTo>
                    <a:lnTo>
                      <a:pt x="37420" y="3383"/>
                    </a:lnTo>
                    <a:lnTo>
                      <a:pt x="41213" y="7177"/>
                    </a:lnTo>
                    <a:lnTo>
                      <a:pt x="44611" y="3779"/>
                    </a:lnTo>
                    <a:lnTo>
                      <a:pt x="40817" y="1"/>
                    </a:lnTo>
                    <a:close/>
                    <a:moveTo>
                      <a:pt x="22184" y="4099"/>
                    </a:moveTo>
                    <a:lnTo>
                      <a:pt x="18801" y="7482"/>
                    </a:lnTo>
                    <a:lnTo>
                      <a:pt x="22595" y="11275"/>
                    </a:lnTo>
                    <a:lnTo>
                      <a:pt x="25978" y="7878"/>
                    </a:lnTo>
                    <a:lnTo>
                      <a:pt x="22184" y="4099"/>
                    </a:lnTo>
                    <a:close/>
                    <a:moveTo>
                      <a:pt x="15983" y="10300"/>
                    </a:moveTo>
                    <a:lnTo>
                      <a:pt x="12585" y="13698"/>
                    </a:lnTo>
                    <a:lnTo>
                      <a:pt x="16379" y="17476"/>
                    </a:lnTo>
                    <a:lnTo>
                      <a:pt x="19776" y="14094"/>
                    </a:lnTo>
                    <a:lnTo>
                      <a:pt x="15983" y="10300"/>
                    </a:lnTo>
                    <a:close/>
                    <a:moveTo>
                      <a:pt x="9431" y="16852"/>
                    </a:moveTo>
                    <a:lnTo>
                      <a:pt x="6034" y="20249"/>
                    </a:lnTo>
                    <a:lnTo>
                      <a:pt x="15190" y="29406"/>
                    </a:lnTo>
                    <a:lnTo>
                      <a:pt x="18588" y="26008"/>
                    </a:lnTo>
                    <a:lnTo>
                      <a:pt x="9431" y="16852"/>
                    </a:lnTo>
                    <a:close/>
                    <a:moveTo>
                      <a:pt x="3383" y="22885"/>
                    </a:moveTo>
                    <a:lnTo>
                      <a:pt x="0" y="26283"/>
                    </a:lnTo>
                    <a:lnTo>
                      <a:pt x="9157" y="35440"/>
                    </a:lnTo>
                    <a:lnTo>
                      <a:pt x="12555" y="32057"/>
                    </a:lnTo>
                    <a:lnTo>
                      <a:pt x="3383" y="22885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1" name="Google Shape;521;p10"/>
            <p:cNvGrpSpPr/>
            <p:nvPr/>
          </p:nvGrpSpPr>
          <p:grpSpPr>
            <a:xfrm rot="-8100000">
              <a:off x="540898" y="-1172741"/>
              <a:ext cx="2552124" cy="3347490"/>
              <a:chOff x="2976325" y="908175"/>
              <a:chExt cx="4028179" cy="5283555"/>
            </a:xfrm>
          </p:grpSpPr>
          <p:sp>
            <p:nvSpPr>
              <p:cNvPr id="522" name="Google Shape;522;p10"/>
              <p:cNvSpPr/>
              <p:nvPr/>
            </p:nvSpPr>
            <p:spPr>
              <a:xfrm>
                <a:off x="3851189" y="1072525"/>
                <a:ext cx="3153315" cy="5119205"/>
              </a:xfrm>
              <a:custGeom>
                <a:rect b="b" l="l" r="r" t="t"/>
                <a:pathLst>
                  <a:path extrusionOk="0" h="124813" w="76882">
                    <a:moveTo>
                      <a:pt x="76668" y="0"/>
                    </a:moveTo>
                    <a:lnTo>
                      <a:pt x="63260" y="13408"/>
                    </a:lnTo>
                    <a:cubicBezTo>
                      <a:pt x="62879" y="13789"/>
                      <a:pt x="62879" y="14398"/>
                      <a:pt x="63260" y="14779"/>
                    </a:cubicBezTo>
                    <a:lnTo>
                      <a:pt x="69857" y="21376"/>
                    </a:lnTo>
                    <a:cubicBezTo>
                      <a:pt x="70116" y="21620"/>
                      <a:pt x="70116" y="22046"/>
                      <a:pt x="69857" y="22305"/>
                    </a:cubicBezTo>
                    <a:lnTo>
                      <a:pt x="46546" y="45616"/>
                    </a:lnTo>
                    <a:cubicBezTo>
                      <a:pt x="46417" y="45738"/>
                      <a:pt x="46245" y="45799"/>
                      <a:pt x="46074" y="45799"/>
                    </a:cubicBezTo>
                    <a:cubicBezTo>
                      <a:pt x="45903" y="45799"/>
                      <a:pt x="45731" y="45738"/>
                      <a:pt x="45602" y="45616"/>
                    </a:cubicBezTo>
                    <a:lnTo>
                      <a:pt x="39020" y="39019"/>
                    </a:lnTo>
                    <a:cubicBezTo>
                      <a:pt x="38822" y="38836"/>
                      <a:pt x="38593" y="38745"/>
                      <a:pt x="38334" y="38745"/>
                    </a:cubicBezTo>
                    <a:cubicBezTo>
                      <a:pt x="38060" y="38745"/>
                      <a:pt x="37831" y="38836"/>
                      <a:pt x="37649" y="39019"/>
                    </a:cubicBezTo>
                    <a:lnTo>
                      <a:pt x="23357" y="53311"/>
                    </a:lnTo>
                    <a:cubicBezTo>
                      <a:pt x="22976" y="53691"/>
                      <a:pt x="22976" y="54301"/>
                      <a:pt x="23357" y="54682"/>
                    </a:cubicBezTo>
                    <a:lnTo>
                      <a:pt x="40833" y="72142"/>
                    </a:lnTo>
                    <a:cubicBezTo>
                      <a:pt x="40939" y="72279"/>
                      <a:pt x="41016" y="72432"/>
                      <a:pt x="41016" y="72614"/>
                    </a:cubicBezTo>
                    <a:cubicBezTo>
                      <a:pt x="41016" y="72812"/>
                      <a:pt x="40955" y="72965"/>
                      <a:pt x="40833" y="73102"/>
                    </a:cubicBezTo>
                    <a:lnTo>
                      <a:pt x="27090" y="86830"/>
                    </a:lnTo>
                    <a:cubicBezTo>
                      <a:pt x="26907" y="87028"/>
                      <a:pt x="26816" y="87256"/>
                      <a:pt x="26816" y="87515"/>
                    </a:cubicBezTo>
                    <a:lnTo>
                      <a:pt x="26816" y="96276"/>
                    </a:lnTo>
                    <a:cubicBezTo>
                      <a:pt x="26816" y="96459"/>
                      <a:pt x="26755" y="96611"/>
                      <a:pt x="26618" y="96748"/>
                    </a:cubicBezTo>
                    <a:lnTo>
                      <a:pt x="13225" y="110140"/>
                    </a:lnTo>
                    <a:cubicBezTo>
                      <a:pt x="13103" y="110270"/>
                      <a:pt x="12940" y="110335"/>
                      <a:pt x="12772" y="110335"/>
                    </a:cubicBezTo>
                    <a:cubicBezTo>
                      <a:pt x="12604" y="110335"/>
                      <a:pt x="12433" y="110270"/>
                      <a:pt x="12296" y="110140"/>
                    </a:cubicBezTo>
                    <a:lnTo>
                      <a:pt x="7618" y="105448"/>
                    </a:lnTo>
                    <a:cubicBezTo>
                      <a:pt x="7428" y="105257"/>
                      <a:pt x="7180" y="105162"/>
                      <a:pt x="6933" y="105162"/>
                    </a:cubicBezTo>
                    <a:cubicBezTo>
                      <a:pt x="6685" y="105162"/>
                      <a:pt x="6438" y="105257"/>
                      <a:pt x="6247" y="105448"/>
                    </a:cubicBezTo>
                    <a:lnTo>
                      <a:pt x="381" y="111314"/>
                    </a:lnTo>
                    <a:cubicBezTo>
                      <a:pt x="1" y="111695"/>
                      <a:pt x="1" y="112304"/>
                      <a:pt x="381" y="112685"/>
                    </a:cubicBezTo>
                    <a:lnTo>
                      <a:pt x="5059" y="117378"/>
                    </a:lnTo>
                    <a:cubicBezTo>
                      <a:pt x="5181" y="117515"/>
                      <a:pt x="5257" y="117667"/>
                      <a:pt x="5257" y="117850"/>
                    </a:cubicBezTo>
                    <a:cubicBezTo>
                      <a:pt x="5257" y="118048"/>
                      <a:pt x="5196" y="118200"/>
                      <a:pt x="5059" y="118322"/>
                    </a:cubicBezTo>
                    <a:lnTo>
                      <a:pt x="3231" y="120150"/>
                    </a:lnTo>
                    <a:cubicBezTo>
                      <a:pt x="2850" y="120531"/>
                      <a:pt x="2850" y="121141"/>
                      <a:pt x="3231" y="121522"/>
                    </a:cubicBezTo>
                    <a:lnTo>
                      <a:pt x="5059" y="123365"/>
                    </a:lnTo>
                    <a:cubicBezTo>
                      <a:pt x="5333" y="123609"/>
                      <a:pt x="5333" y="124020"/>
                      <a:pt x="5059" y="124295"/>
                    </a:cubicBezTo>
                    <a:cubicBezTo>
                      <a:pt x="4914" y="124432"/>
                      <a:pt x="4754" y="124489"/>
                      <a:pt x="4602" y="124489"/>
                    </a:cubicBezTo>
                    <a:cubicBezTo>
                      <a:pt x="4449" y="124489"/>
                      <a:pt x="4305" y="124432"/>
                      <a:pt x="4190" y="124340"/>
                    </a:cubicBezTo>
                    <a:cubicBezTo>
                      <a:pt x="3962" y="124173"/>
                      <a:pt x="3825" y="123838"/>
                      <a:pt x="4038" y="123487"/>
                    </a:cubicBezTo>
                    <a:lnTo>
                      <a:pt x="3764" y="123335"/>
                    </a:lnTo>
                    <a:lnTo>
                      <a:pt x="3764" y="123335"/>
                    </a:lnTo>
                    <a:cubicBezTo>
                      <a:pt x="3459" y="123838"/>
                      <a:pt x="3672" y="124356"/>
                      <a:pt x="3992" y="124599"/>
                    </a:cubicBezTo>
                    <a:cubicBezTo>
                      <a:pt x="4175" y="124736"/>
                      <a:pt x="4373" y="124813"/>
                      <a:pt x="4602" y="124813"/>
                    </a:cubicBezTo>
                    <a:cubicBezTo>
                      <a:pt x="4830" y="124813"/>
                      <a:pt x="5059" y="124736"/>
                      <a:pt x="5272" y="124477"/>
                    </a:cubicBezTo>
                    <a:cubicBezTo>
                      <a:pt x="5455" y="124295"/>
                      <a:pt x="5562" y="124066"/>
                      <a:pt x="5562" y="123792"/>
                    </a:cubicBezTo>
                    <a:cubicBezTo>
                      <a:pt x="5562" y="123533"/>
                      <a:pt x="5455" y="123304"/>
                      <a:pt x="5272" y="123106"/>
                    </a:cubicBezTo>
                    <a:lnTo>
                      <a:pt x="3444" y="121278"/>
                    </a:lnTo>
                    <a:cubicBezTo>
                      <a:pt x="3170" y="121034"/>
                      <a:pt x="3170" y="120623"/>
                      <a:pt x="3444" y="120349"/>
                    </a:cubicBezTo>
                    <a:lnTo>
                      <a:pt x="5272" y="118520"/>
                    </a:lnTo>
                    <a:cubicBezTo>
                      <a:pt x="5455" y="118337"/>
                      <a:pt x="5562" y="118094"/>
                      <a:pt x="5562" y="117835"/>
                    </a:cubicBezTo>
                    <a:cubicBezTo>
                      <a:pt x="5562" y="117576"/>
                      <a:pt x="5455" y="117332"/>
                      <a:pt x="5272" y="117149"/>
                    </a:cubicBezTo>
                    <a:lnTo>
                      <a:pt x="579" y="112456"/>
                    </a:lnTo>
                    <a:cubicBezTo>
                      <a:pt x="320" y="112213"/>
                      <a:pt x="320" y="111801"/>
                      <a:pt x="579" y="111527"/>
                    </a:cubicBezTo>
                    <a:lnTo>
                      <a:pt x="6445" y="105661"/>
                    </a:lnTo>
                    <a:cubicBezTo>
                      <a:pt x="6575" y="105532"/>
                      <a:pt x="6742" y="105467"/>
                      <a:pt x="6912" y="105467"/>
                    </a:cubicBezTo>
                    <a:cubicBezTo>
                      <a:pt x="7081" y="105467"/>
                      <a:pt x="7253" y="105532"/>
                      <a:pt x="7390" y="105661"/>
                    </a:cubicBezTo>
                    <a:lnTo>
                      <a:pt x="12067" y="110354"/>
                    </a:lnTo>
                    <a:cubicBezTo>
                      <a:pt x="12265" y="110537"/>
                      <a:pt x="12494" y="110643"/>
                      <a:pt x="12753" y="110643"/>
                    </a:cubicBezTo>
                    <a:cubicBezTo>
                      <a:pt x="13027" y="110643"/>
                      <a:pt x="13256" y="110537"/>
                      <a:pt x="13439" y="110354"/>
                    </a:cubicBezTo>
                    <a:lnTo>
                      <a:pt x="26831" y="96961"/>
                    </a:lnTo>
                    <a:cubicBezTo>
                      <a:pt x="27014" y="96779"/>
                      <a:pt x="27120" y="96550"/>
                      <a:pt x="27120" y="96276"/>
                    </a:cubicBezTo>
                    <a:lnTo>
                      <a:pt x="27120" y="87469"/>
                    </a:lnTo>
                    <a:cubicBezTo>
                      <a:pt x="27120" y="87287"/>
                      <a:pt x="27166" y="87134"/>
                      <a:pt x="27303" y="86997"/>
                    </a:cubicBezTo>
                    <a:lnTo>
                      <a:pt x="41031" y="73270"/>
                    </a:lnTo>
                    <a:cubicBezTo>
                      <a:pt x="41412" y="72889"/>
                      <a:pt x="41412" y="72279"/>
                      <a:pt x="41031" y="71898"/>
                    </a:cubicBezTo>
                    <a:lnTo>
                      <a:pt x="23571" y="54438"/>
                    </a:lnTo>
                    <a:cubicBezTo>
                      <a:pt x="23312" y="54194"/>
                      <a:pt x="23312" y="53768"/>
                      <a:pt x="23571" y="53509"/>
                    </a:cubicBezTo>
                    <a:lnTo>
                      <a:pt x="37862" y="39217"/>
                    </a:lnTo>
                    <a:cubicBezTo>
                      <a:pt x="37984" y="39095"/>
                      <a:pt x="38155" y="39035"/>
                      <a:pt x="38327" y="39035"/>
                    </a:cubicBezTo>
                    <a:cubicBezTo>
                      <a:pt x="38498" y="39035"/>
                      <a:pt x="38669" y="39095"/>
                      <a:pt x="38791" y="39217"/>
                    </a:cubicBezTo>
                    <a:lnTo>
                      <a:pt x="45373" y="45830"/>
                    </a:lnTo>
                    <a:cubicBezTo>
                      <a:pt x="45571" y="46013"/>
                      <a:pt x="45800" y="46119"/>
                      <a:pt x="46059" y="46119"/>
                    </a:cubicBezTo>
                    <a:cubicBezTo>
                      <a:pt x="46333" y="46119"/>
                      <a:pt x="46562" y="46013"/>
                      <a:pt x="46744" y="45830"/>
                    </a:cubicBezTo>
                    <a:lnTo>
                      <a:pt x="70055" y="22519"/>
                    </a:lnTo>
                    <a:cubicBezTo>
                      <a:pt x="70436" y="22138"/>
                      <a:pt x="70436" y="21528"/>
                      <a:pt x="70055" y="21148"/>
                    </a:cubicBezTo>
                    <a:lnTo>
                      <a:pt x="63473" y="14550"/>
                    </a:lnTo>
                    <a:cubicBezTo>
                      <a:pt x="63199" y="14307"/>
                      <a:pt x="63199" y="13895"/>
                      <a:pt x="63473" y="13621"/>
                    </a:cubicBezTo>
                    <a:lnTo>
                      <a:pt x="76881" y="213"/>
                    </a:lnTo>
                    <a:lnTo>
                      <a:pt x="7666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3934943" y="908175"/>
                <a:ext cx="2925190" cy="3057668"/>
              </a:xfrm>
              <a:custGeom>
                <a:rect b="b" l="l" r="r" t="t"/>
                <a:pathLst>
                  <a:path extrusionOk="0" h="74550" w="71320">
                    <a:moveTo>
                      <a:pt x="71091" y="0"/>
                    </a:moveTo>
                    <a:lnTo>
                      <a:pt x="59679" y="11397"/>
                    </a:lnTo>
                    <a:lnTo>
                      <a:pt x="54895" y="11397"/>
                    </a:lnTo>
                    <a:lnTo>
                      <a:pt x="41015" y="25307"/>
                    </a:lnTo>
                    <a:lnTo>
                      <a:pt x="40954" y="25337"/>
                    </a:lnTo>
                    <a:lnTo>
                      <a:pt x="40954" y="42325"/>
                    </a:lnTo>
                    <a:lnTo>
                      <a:pt x="31767" y="51528"/>
                    </a:lnTo>
                    <a:lnTo>
                      <a:pt x="31721" y="51574"/>
                    </a:lnTo>
                    <a:lnTo>
                      <a:pt x="31721" y="59237"/>
                    </a:lnTo>
                    <a:lnTo>
                      <a:pt x="22824" y="68135"/>
                    </a:lnTo>
                    <a:lnTo>
                      <a:pt x="6186" y="68135"/>
                    </a:lnTo>
                    <a:lnTo>
                      <a:pt x="0" y="74321"/>
                    </a:lnTo>
                    <a:lnTo>
                      <a:pt x="229" y="74549"/>
                    </a:lnTo>
                    <a:lnTo>
                      <a:pt x="6323" y="68455"/>
                    </a:lnTo>
                    <a:lnTo>
                      <a:pt x="22945" y="68455"/>
                    </a:lnTo>
                    <a:lnTo>
                      <a:pt x="31980" y="59420"/>
                    </a:lnTo>
                    <a:lnTo>
                      <a:pt x="32026" y="59374"/>
                    </a:lnTo>
                    <a:lnTo>
                      <a:pt x="32026" y="51695"/>
                    </a:lnTo>
                    <a:lnTo>
                      <a:pt x="41229" y="42508"/>
                    </a:lnTo>
                    <a:lnTo>
                      <a:pt x="41259" y="42463"/>
                    </a:lnTo>
                    <a:lnTo>
                      <a:pt x="41259" y="25475"/>
                    </a:lnTo>
                    <a:lnTo>
                      <a:pt x="55032" y="11732"/>
                    </a:lnTo>
                    <a:lnTo>
                      <a:pt x="59786" y="11732"/>
                    </a:lnTo>
                    <a:lnTo>
                      <a:pt x="71320" y="213"/>
                    </a:lnTo>
                    <a:lnTo>
                      <a:pt x="710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2976325" y="930036"/>
                <a:ext cx="4006263" cy="4749291"/>
              </a:xfrm>
              <a:custGeom>
                <a:rect b="b" l="l" r="r" t="t"/>
                <a:pathLst>
                  <a:path extrusionOk="0" h="115794" w="97678">
                    <a:moveTo>
                      <a:pt x="97449" y="0"/>
                    </a:moveTo>
                    <a:lnTo>
                      <a:pt x="76805" y="20645"/>
                    </a:lnTo>
                    <a:lnTo>
                      <a:pt x="76744" y="20691"/>
                    </a:lnTo>
                    <a:lnTo>
                      <a:pt x="76744" y="35927"/>
                    </a:lnTo>
                    <a:lnTo>
                      <a:pt x="63107" y="49563"/>
                    </a:lnTo>
                    <a:lnTo>
                      <a:pt x="63077" y="49608"/>
                    </a:lnTo>
                    <a:lnTo>
                      <a:pt x="63077" y="56571"/>
                    </a:lnTo>
                    <a:lnTo>
                      <a:pt x="61005" y="58659"/>
                    </a:lnTo>
                    <a:lnTo>
                      <a:pt x="61005" y="62407"/>
                    </a:lnTo>
                    <a:lnTo>
                      <a:pt x="52473" y="70939"/>
                    </a:lnTo>
                    <a:lnTo>
                      <a:pt x="52412" y="70969"/>
                    </a:lnTo>
                    <a:lnTo>
                      <a:pt x="52412" y="78541"/>
                    </a:lnTo>
                    <a:lnTo>
                      <a:pt x="46912" y="84057"/>
                    </a:lnTo>
                    <a:lnTo>
                      <a:pt x="46912" y="89633"/>
                    </a:lnTo>
                    <a:lnTo>
                      <a:pt x="33123" y="103406"/>
                    </a:lnTo>
                    <a:lnTo>
                      <a:pt x="12174" y="103406"/>
                    </a:lnTo>
                    <a:lnTo>
                      <a:pt x="0" y="115565"/>
                    </a:lnTo>
                    <a:lnTo>
                      <a:pt x="229" y="115793"/>
                    </a:lnTo>
                    <a:lnTo>
                      <a:pt x="12280" y="103711"/>
                    </a:lnTo>
                    <a:lnTo>
                      <a:pt x="33245" y="103711"/>
                    </a:lnTo>
                    <a:lnTo>
                      <a:pt x="47155" y="89801"/>
                    </a:lnTo>
                    <a:lnTo>
                      <a:pt x="47216" y="89770"/>
                    </a:lnTo>
                    <a:lnTo>
                      <a:pt x="47216" y="84179"/>
                    </a:lnTo>
                    <a:lnTo>
                      <a:pt x="52732" y="78663"/>
                    </a:lnTo>
                    <a:lnTo>
                      <a:pt x="52732" y="71106"/>
                    </a:lnTo>
                    <a:lnTo>
                      <a:pt x="61264" y="62574"/>
                    </a:lnTo>
                    <a:lnTo>
                      <a:pt x="61310" y="62513"/>
                    </a:lnTo>
                    <a:lnTo>
                      <a:pt x="61310" y="58780"/>
                    </a:lnTo>
                    <a:lnTo>
                      <a:pt x="63382" y="56708"/>
                    </a:lnTo>
                    <a:lnTo>
                      <a:pt x="63382" y="49730"/>
                    </a:lnTo>
                    <a:lnTo>
                      <a:pt x="77018" y="36109"/>
                    </a:lnTo>
                    <a:lnTo>
                      <a:pt x="77048" y="36064"/>
                    </a:lnTo>
                    <a:lnTo>
                      <a:pt x="77048" y="20828"/>
                    </a:lnTo>
                    <a:lnTo>
                      <a:pt x="97678" y="198"/>
                    </a:lnTo>
                    <a:lnTo>
                      <a:pt x="9744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"/>
              <a:buNone/>
              <a:defRPr b="1" i="0" sz="3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hyperlink" Target="https://pl.freepik.com/darmowe-zdjecie/widok-imponujacego-zamku-z-naturalnym-krajobrazem_40572818.htm#page=2&amp;query=castle&amp;position=37&amp;from_view=search&amp;track=sph&amp;uuid=0939648b-300d-4825-8591-a8d19bfb2193" TargetMode="External"/><Relationship Id="rId9" Type="http://schemas.openxmlformats.org/officeDocument/2006/relationships/hyperlink" Target="https://img.freepik.com/free-photo/lush-landscape-inveraray-castle-argyll-scotland_493961-354.jpg?w=1380&amp;t=st=1699909808~exp=1699910408~hmac=6a0dd8b94d74fba68a293d4ab260f62f694eab71bc15c85df929ecce24f266c2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pl.freepik.com/darmowe-zdjecie/piekny-portret-kota-z-bliska_19866351.htm#query=black%20cat&amp;position=3&amp;from_view=search&amp;track=ais&amp;uuid=7eb27114-011d-4709-8096-188157c1be6e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1" Type="http://schemas.openxmlformats.org/officeDocument/2006/relationships/hyperlink" Target="https://pl.freepik.com/darmowe-zdjecie/piekny-portret-kota-z-bliska_19866351.htm#query=black%20cat&amp;position=3&amp;from_view=search&amp;track=ais&amp;uuid=7eb27114-011d-4709-8096-188157c1be6e" TargetMode="External"/><Relationship Id="rId10" Type="http://schemas.openxmlformats.org/officeDocument/2006/relationships/image" Target="../media/image9.png"/><Relationship Id="rId13" Type="http://schemas.openxmlformats.org/officeDocument/2006/relationships/hyperlink" Target="https://pl.freepik.com/darmowe-zdjecie/widok-imponujacego-zamku-z-naturalnym-krajobrazem_40572818.htm#page=2&amp;query=castle&amp;position=37&amp;from_view=search&amp;track=sph&amp;uuid=0939648b-300d-4825-8591-a8d19bfb2193" TargetMode="External"/><Relationship Id="rId12" Type="http://schemas.openxmlformats.org/officeDocument/2006/relationships/hyperlink" Target="https://img.freepik.com/free-photo/lush-landscape-inveraray-castle-argyll-scotland_493961-354.jpg?w=1380&amp;t=st=1699909808~exp=1699910408~hmac=6a0dd8b94d74fba68a293d4ab260f62f694eab71bc15c85df929ecce24f266c2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blog.det.life/why-you-shouldnt-invest-in-vector-databases-c0cd3f59d23c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linkedin.com/posts/andriyburkov_i-just-posted-this-week-about-openai-killing-activity-7128874130241679361-uan6?utm_source=share&amp;utm_medium=member_android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eaviate.io/blog/vector-embeddings-explained" TargetMode="External"/><Relationship Id="rId4" Type="http://schemas.openxmlformats.org/officeDocument/2006/relationships/hyperlink" Target="https://weaviate.io/blog/vector-embeddings-explained" TargetMode="External"/><Relationship Id="rId9" Type="http://schemas.openxmlformats.org/officeDocument/2006/relationships/hyperlink" Target="https://weaviate.io/blog/vector-embeddings-explained" TargetMode="External"/><Relationship Id="rId5" Type="http://schemas.openxmlformats.org/officeDocument/2006/relationships/hyperlink" Target="https://www.flaticon.com/free-icon/wine_683981?related_id=630389&amp;origin=search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weaviate.io/blog/vector-embeddings-explained" TargetMode="External"/><Relationship Id="rId8" Type="http://schemas.openxmlformats.org/officeDocument/2006/relationships/image" Target="../media/image6.png"/><Relationship Id="rId11" Type="http://schemas.openxmlformats.org/officeDocument/2006/relationships/image" Target="../media/image9.png"/><Relationship Id="rId10" Type="http://schemas.openxmlformats.org/officeDocument/2006/relationships/hyperlink" Target="https://pl.freepik.com/darmowe-zdjecie/bujny-krajobraz-zamku-inveraray-w-argyll-szkocja_18742631.htm#query=castle&amp;position=41&amp;from_view=search&amp;track=sph&amp;uuid=2c26d606-402d-4ca0-a553-553c3e84ff6d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pl.freepik.com/darmowe-zdjecie/widok-imponujacego-zamku-z-naturalnym-krajobrazem_40572818.htm#page=2&amp;query=castle&amp;position=37&amp;from_view=search&amp;track=sph&amp;uuid=0939648b-300d-4825-8591-a8d19bfb2193" TargetMode="External"/><Relationship Id="rId15" Type="http://schemas.openxmlformats.org/officeDocument/2006/relationships/hyperlink" Target="https://pl.freepik.com/darmowe-zdjecie/piekny-portret-kota-z-bliska_19866351.htm#query=black%20cat&amp;position=3&amp;from_view=search&amp;track=ais&amp;uuid=7eb27114-011d-4709-8096-188157c1be6e" TargetMode="External"/><Relationship Id="rId14" Type="http://schemas.openxmlformats.org/officeDocument/2006/relationships/hyperlink" Target="https://weaviate.io/blog/vector-embeddings-explained" TargetMode="External"/><Relationship Id="rId17" Type="http://schemas.openxmlformats.org/officeDocument/2006/relationships/image" Target="../media/image12.png"/><Relationship Id="rId1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mg.freepik.com/free-photo/lush-landscape-inveraray-castle-argyll-scotland_493961-354.jpg?w=1380&amp;t=st=1699909808~exp=1699910408~hmac=6a0dd8b94d74fba68a293d4ab260f62f694eab71bc15c85df929ecce24f266c2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5" Type="http://schemas.openxmlformats.org/officeDocument/2006/relationships/hyperlink" Target="https://randorithms.com/2019/09/19/Visual-LSH.html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hyperlink" Target="https://pl.freepik.com/darmowe-zdjecie/widok-imponujacego-zamku-z-naturalnym-krajobrazem_40572818.htm#page=2&amp;query=castle&amp;position=37&amp;from_view=search&amp;track=sph&amp;uuid=0939648b-300d-4825-8591-a8d19bfb2193" TargetMode="External"/><Relationship Id="rId11" Type="http://schemas.openxmlformats.org/officeDocument/2006/relationships/image" Target="../media/image11.png"/><Relationship Id="rId10" Type="http://schemas.openxmlformats.org/officeDocument/2006/relationships/hyperlink" Target="https://pl.freepik.com/darmowe-zdjecie/piekny-portret-kota-z-bliska_19866351.htm#query=black%20cat&amp;position=3&amp;from_view=search&amp;track=ais&amp;uuid=7eb27114-011d-4709-8096-188157c1be6e" TargetMode="External"/><Relationship Id="rId13" Type="http://schemas.openxmlformats.org/officeDocument/2006/relationships/hyperlink" Target="https://pl.freepik.com/darmowe-zdjecie/piekny-portret-kota-z-bliska_19866351.htm#query=black%20cat&amp;position=3&amp;from_view=search&amp;track=ais&amp;uuid=7eb27114-011d-4709-8096-188157c1be6e" TargetMode="External"/><Relationship Id="rId12" Type="http://schemas.openxmlformats.org/officeDocument/2006/relationships/hyperlink" Target="https://img.freepik.com/free-photo/lush-landscape-inveraray-castle-argyll-scotland_493961-354.jpg?w=1380&amp;t=st=1699909808~exp=1699910408~hmac=6a0dd8b94d74fba68a293d4ab260f62f694eab71bc15c85df929ecce24f266c2" TargetMode="External"/><Relationship Id="rId15" Type="http://schemas.openxmlformats.org/officeDocument/2006/relationships/hyperlink" Target="https://pl.freepik.com/darmowe-zdjecie/widok-imponujacego-zamku-z-naturalnym-krajobrazem_40572818.htm#page=2&amp;query=castle&amp;position=37&amp;from_view=search&amp;track=sph&amp;uuid=0939648b-300d-4825-8591-a8d19bfb2193" TargetMode="External"/><Relationship Id="rId14" Type="http://schemas.openxmlformats.org/officeDocument/2006/relationships/hyperlink" Target="https://img.freepik.com/free-photo/lush-landscape-inveraray-castle-argyll-scotland_493961-354.jpg?w=1380&amp;t=st=1699909808~exp=1699910408~hmac=6a0dd8b94d74fba68a293d4ab260f62f694eab71bc15c85df929ecce24f266c2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hyperlink" Target="https://www.pinecone.io/learn/vector-similarity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ieeexplore.ieee.org/document/9529219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32"/>
          <p:cNvSpPr txBox="1"/>
          <p:nvPr>
            <p:ph idx="1" type="subTitle"/>
          </p:nvPr>
        </p:nvSpPr>
        <p:spPr>
          <a:xfrm>
            <a:off x="1096850" y="3456250"/>
            <a:ext cx="48825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Krzysztof Joachimiak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CEVA Logistics</a:t>
            </a:r>
            <a:endParaRPr/>
          </a:p>
        </p:txBody>
      </p:sp>
      <p:sp>
        <p:nvSpPr>
          <p:cNvPr id="1426" name="Google Shape;1426;p32"/>
          <p:cNvSpPr txBox="1"/>
          <p:nvPr>
            <p:ph type="ctrTitle"/>
          </p:nvPr>
        </p:nvSpPr>
        <p:spPr>
          <a:xfrm>
            <a:off x="1096850" y="816324"/>
            <a:ext cx="69747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Po co nam wektorowe bazy danych?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427" name="Google Shape;1427;p32"/>
          <p:cNvGrpSpPr/>
          <p:nvPr/>
        </p:nvGrpSpPr>
        <p:grpSpPr>
          <a:xfrm>
            <a:off x="1096850" y="3242811"/>
            <a:ext cx="3936684" cy="134070"/>
            <a:chOff x="1096850" y="3242811"/>
            <a:chExt cx="3936684" cy="134070"/>
          </a:xfrm>
        </p:grpSpPr>
        <p:cxnSp>
          <p:nvCxnSpPr>
            <p:cNvPr id="1428" name="Google Shape;1428;p32"/>
            <p:cNvCxnSpPr/>
            <p:nvPr/>
          </p:nvCxnSpPr>
          <p:spPr>
            <a:xfrm>
              <a:off x="1096850" y="3309850"/>
              <a:ext cx="3840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429" name="Google Shape;1429;p32"/>
            <p:cNvGrpSpPr/>
            <p:nvPr/>
          </p:nvGrpSpPr>
          <p:grpSpPr>
            <a:xfrm>
              <a:off x="4899464" y="3242811"/>
              <a:ext cx="134070" cy="134070"/>
              <a:chOff x="8382514" y="1084976"/>
              <a:chExt cx="265800" cy="265800"/>
            </a:xfrm>
          </p:grpSpPr>
          <p:sp>
            <p:nvSpPr>
              <p:cNvPr id="1430" name="Google Shape;1430;p32"/>
              <p:cNvSpPr/>
              <p:nvPr/>
            </p:nvSpPr>
            <p:spPr>
              <a:xfrm>
                <a:off x="8442213" y="1144734"/>
                <a:ext cx="146400" cy="1464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2"/>
              <p:cNvSpPr/>
              <p:nvPr/>
            </p:nvSpPr>
            <p:spPr>
              <a:xfrm>
                <a:off x="8382514" y="1084976"/>
                <a:ext cx="265800" cy="2658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2" name="Google Shape;1432;p32"/>
          <p:cNvGrpSpPr/>
          <p:nvPr/>
        </p:nvGrpSpPr>
        <p:grpSpPr>
          <a:xfrm>
            <a:off x="8017432" y="-313900"/>
            <a:ext cx="134070" cy="1891363"/>
            <a:chOff x="8017432" y="-313900"/>
            <a:chExt cx="134070" cy="1891363"/>
          </a:xfrm>
        </p:grpSpPr>
        <p:sp>
          <p:nvSpPr>
            <p:cNvPr id="1433" name="Google Shape;1433;p32"/>
            <p:cNvSpPr/>
            <p:nvPr/>
          </p:nvSpPr>
          <p:spPr>
            <a:xfrm rot="5400000">
              <a:off x="8017432" y="1443393"/>
              <a:ext cx="134070" cy="13407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34" name="Google Shape;1434;p32"/>
            <p:cNvCxnSpPr/>
            <p:nvPr/>
          </p:nvCxnSpPr>
          <p:spPr>
            <a:xfrm>
              <a:off x="8084450" y="-313900"/>
              <a:ext cx="0" cy="179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35" name="Google Shape;1435;p32"/>
            <p:cNvSpPr/>
            <p:nvPr/>
          </p:nvSpPr>
          <p:spPr>
            <a:xfrm rot="5400000">
              <a:off x="8047515" y="1473505"/>
              <a:ext cx="73844" cy="7384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6" name="Google Shape;1436;p32"/>
          <p:cNvGrpSpPr/>
          <p:nvPr/>
        </p:nvGrpSpPr>
        <p:grpSpPr>
          <a:xfrm>
            <a:off x="6309526" y="957475"/>
            <a:ext cx="3504715" cy="5119205"/>
            <a:chOff x="6309526" y="836950"/>
            <a:chExt cx="3504715" cy="5119205"/>
          </a:xfrm>
        </p:grpSpPr>
        <p:sp>
          <p:nvSpPr>
            <p:cNvPr id="1437" name="Google Shape;1437;p32"/>
            <p:cNvSpPr/>
            <p:nvPr/>
          </p:nvSpPr>
          <p:spPr>
            <a:xfrm>
              <a:off x="6309526" y="836950"/>
              <a:ext cx="3153315" cy="5119205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38" name="Google Shape;1438;p32"/>
            <p:cNvGrpSpPr/>
            <p:nvPr/>
          </p:nvGrpSpPr>
          <p:grpSpPr>
            <a:xfrm>
              <a:off x="7728436" y="3524084"/>
              <a:ext cx="134004" cy="134004"/>
              <a:chOff x="8356813" y="1074288"/>
              <a:chExt cx="351900" cy="351900"/>
            </a:xfrm>
          </p:grpSpPr>
          <p:sp>
            <p:nvSpPr>
              <p:cNvPr id="1439" name="Google Shape;1439;p3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1" name="Google Shape;1441;p32"/>
            <p:cNvGrpSpPr/>
            <p:nvPr/>
          </p:nvGrpSpPr>
          <p:grpSpPr>
            <a:xfrm>
              <a:off x="7344361" y="3150259"/>
              <a:ext cx="134004" cy="134004"/>
              <a:chOff x="8356813" y="1074288"/>
              <a:chExt cx="351900" cy="351900"/>
            </a:xfrm>
          </p:grpSpPr>
          <p:sp>
            <p:nvSpPr>
              <p:cNvPr id="1442" name="Google Shape;1442;p3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4" name="Google Shape;1444;p32"/>
            <p:cNvGrpSpPr/>
            <p:nvPr/>
          </p:nvGrpSpPr>
          <p:grpSpPr>
            <a:xfrm>
              <a:off x="8337811" y="2464059"/>
              <a:ext cx="134004" cy="134004"/>
              <a:chOff x="8356813" y="1074288"/>
              <a:chExt cx="351900" cy="351900"/>
            </a:xfrm>
          </p:grpSpPr>
          <p:sp>
            <p:nvSpPr>
              <p:cNvPr id="1445" name="Google Shape;1445;p32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2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7" name="Google Shape;1447;p32"/>
            <p:cNvSpPr/>
            <p:nvPr/>
          </p:nvSpPr>
          <p:spPr>
            <a:xfrm rot="5400000">
              <a:off x="7687039" y="1023058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41"/>
          <p:cNvSpPr/>
          <p:nvPr/>
        </p:nvSpPr>
        <p:spPr>
          <a:xfrm>
            <a:off x="409400" y="936925"/>
            <a:ext cx="2156400" cy="3882000"/>
          </a:xfrm>
          <a:prstGeom prst="roundRect">
            <a:avLst>
              <a:gd fmla="val 36627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Model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Zapewnia uporządkowanie danych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9" name="Google Shape;1689;p41"/>
          <p:cNvSpPr/>
          <p:nvPr/>
        </p:nvSpPr>
        <p:spPr>
          <a:xfrm>
            <a:off x="1224325" y="1598100"/>
            <a:ext cx="1270200" cy="22848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381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0" name="Google Shape;1690;p41"/>
          <p:cNvSpPr/>
          <p:nvPr/>
        </p:nvSpPr>
        <p:spPr>
          <a:xfrm>
            <a:off x="2699275" y="972375"/>
            <a:ext cx="3654000" cy="3882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Wektorowa baza danych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Dostarcza narzędzi do efektywnego przeszukiwania dużych kolekcji =&gt; </a:t>
            </a: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indeksy wektorowe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91" name="Google Shape;1691;p41"/>
          <p:cNvSpPr txBox="1"/>
          <p:nvPr>
            <p:ph type="title"/>
          </p:nvPr>
        </p:nvSpPr>
        <p:spPr>
          <a:xfrm>
            <a:off x="674275" y="2335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Wektorowe bazy danych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92" name="Google Shape;1692;p41"/>
          <p:cNvSpPr txBox="1"/>
          <p:nvPr>
            <p:ph idx="4294967295" type="subTitle"/>
          </p:nvPr>
        </p:nvSpPr>
        <p:spPr>
          <a:xfrm>
            <a:off x="6486750" y="1073625"/>
            <a:ext cx="2598300" cy="3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Kolekcja 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 wektorowej bazie danych zawiera elementy składające się z: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obiektu oryginalnego lub odnośnika do niego (np. URL do obrazka)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Wektora przypisanego do tego obiektu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grpSp>
        <p:nvGrpSpPr>
          <p:cNvPr id="1693" name="Google Shape;1693;p41"/>
          <p:cNvGrpSpPr/>
          <p:nvPr/>
        </p:nvGrpSpPr>
        <p:grpSpPr>
          <a:xfrm>
            <a:off x="502462" y="2247871"/>
            <a:ext cx="550081" cy="1020954"/>
            <a:chOff x="469487" y="2254921"/>
            <a:chExt cx="550081" cy="1020954"/>
          </a:xfrm>
        </p:grpSpPr>
        <p:grpSp>
          <p:nvGrpSpPr>
            <p:cNvPr id="1694" name="Google Shape;1694;p41"/>
            <p:cNvGrpSpPr/>
            <p:nvPr/>
          </p:nvGrpSpPr>
          <p:grpSpPr>
            <a:xfrm rot="-5400000">
              <a:off x="492838" y="2608398"/>
              <a:ext cx="719936" cy="333523"/>
              <a:chOff x="634175" y="2986275"/>
              <a:chExt cx="3147949" cy="1458344"/>
            </a:xfrm>
          </p:grpSpPr>
          <p:cxnSp>
            <p:nvCxnSpPr>
              <p:cNvPr id="1695" name="Google Shape;1695;p41"/>
              <p:cNvCxnSpPr>
                <a:stCxn id="1696" idx="4"/>
                <a:endCxn id="1697" idx="0"/>
              </p:cNvCxnSpPr>
              <p:nvPr/>
            </p:nvCxnSpPr>
            <p:spPr>
              <a:xfrm flipH="1" rot="-5400000">
                <a:off x="1088075" y="3419775"/>
                <a:ext cx="275100" cy="591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698" name="Google Shape;1698;p41"/>
              <p:cNvCxnSpPr>
                <a:stCxn id="1697" idx="0"/>
                <a:endCxn id="1699" idx="4"/>
              </p:cNvCxnSpPr>
              <p:nvPr/>
            </p:nvCxnSpPr>
            <p:spPr>
              <a:xfrm rot="-5400000">
                <a:off x="1727166" y="3372119"/>
                <a:ext cx="275100" cy="686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00" name="Google Shape;1700;p41"/>
              <p:cNvCxnSpPr>
                <a:stCxn id="1699" idx="4"/>
                <a:endCxn id="1701" idx="0"/>
              </p:cNvCxnSpPr>
              <p:nvPr/>
            </p:nvCxnSpPr>
            <p:spPr>
              <a:xfrm flipH="1" rot="-5400000">
                <a:off x="2413952" y="3372075"/>
                <a:ext cx="275100" cy="686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02" name="Google Shape;1702;p41"/>
              <p:cNvCxnSpPr>
                <a:stCxn id="1701" idx="0"/>
                <a:endCxn id="1703" idx="4"/>
              </p:cNvCxnSpPr>
              <p:nvPr/>
            </p:nvCxnSpPr>
            <p:spPr>
              <a:xfrm rot="-5400000">
                <a:off x="3053033" y="3419818"/>
                <a:ext cx="275100" cy="591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703" name="Google Shape;1703;p41"/>
              <p:cNvSpPr/>
              <p:nvPr/>
            </p:nvSpPr>
            <p:spPr>
              <a:xfrm>
                <a:off x="3190524" y="2986275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1912352" y="2986275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634175" y="2986275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2599133" y="3853018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1225566" y="3853019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4" name="Google Shape;1704;p41"/>
            <p:cNvGrpSpPr/>
            <p:nvPr/>
          </p:nvGrpSpPr>
          <p:grpSpPr>
            <a:xfrm rot="-5400000">
              <a:off x="363957" y="2360451"/>
              <a:ext cx="427617" cy="216558"/>
              <a:chOff x="1912352" y="2986275"/>
              <a:chExt cx="1869772" cy="946907"/>
            </a:xfrm>
          </p:grpSpPr>
          <p:cxnSp>
            <p:nvCxnSpPr>
              <p:cNvPr id="1705" name="Google Shape;1705;p41"/>
              <p:cNvCxnSpPr>
                <a:stCxn id="1706" idx="4"/>
                <a:endCxn id="1703" idx="0"/>
              </p:cNvCxnSpPr>
              <p:nvPr/>
            </p:nvCxnSpPr>
            <p:spPr>
              <a:xfrm flipH="1" rot="-5400000">
                <a:off x="2319302" y="3466725"/>
                <a:ext cx="355200" cy="577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07" name="Google Shape;1707;p41"/>
              <p:cNvCxnSpPr>
                <a:stCxn id="1703" idx="0"/>
                <a:endCxn id="1708" idx="4"/>
              </p:cNvCxnSpPr>
              <p:nvPr/>
            </p:nvCxnSpPr>
            <p:spPr>
              <a:xfrm rot="-5400000">
                <a:off x="2958337" y="3405182"/>
                <a:ext cx="355200" cy="700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708" name="Google Shape;1708;p41"/>
              <p:cNvSpPr/>
              <p:nvPr/>
            </p:nvSpPr>
            <p:spPr>
              <a:xfrm>
                <a:off x="3190524" y="2986275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1912352" y="2986275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9" name="Google Shape;1709;p41"/>
            <p:cNvGrpSpPr/>
            <p:nvPr/>
          </p:nvGrpSpPr>
          <p:grpSpPr>
            <a:xfrm rot="-5400000">
              <a:off x="361804" y="2951635"/>
              <a:ext cx="431927" cy="216554"/>
              <a:chOff x="2000798" y="3063570"/>
              <a:chExt cx="1888616" cy="946889"/>
            </a:xfrm>
          </p:grpSpPr>
          <p:cxnSp>
            <p:nvCxnSpPr>
              <p:cNvPr id="1710" name="Google Shape;1710;p41"/>
              <p:cNvCxnSpPr>
                <a:stCxn id="1711" idx="4"/>
                <a:endCxn id="1696" idx="0"/>
              </p:cNvCxnSpPr>
              <p:nvPr/>
            </p:nvCxnSpPr>
            <p:spPr>
              <a:xfrm flipH="1" rot="-5400000">
                <a:off x="2426648" y="3525120"/>
                <a:ext cx="355200" cy="615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12" name="Google Shape;1712;p41"/>
              <p:cNvCxnSpPr>
                <a:stCxn id="1696" idx="0"/>
                <a:endCxn id="1713" idx="4"/>
              </p:cNvCxnSpPr>
              <p:nvPr/>
            </p:nvCxnSpPr>
            <p:spPr>
              <a:xfrm rot="-5400000">
                <a:off x="3075224" y="3492059"/>
                <a:ext cx="355200" cy="681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713" name="Google Shape;1713;p41"/>
              <p:cNvSpPr/>
              <p:nvPr/>
            </p:nvSpPr>
            <p:spPr>
              <a:xfrm>
                <a:off x="3297814" y="3063570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2000798" y="3063570"/>
                <a:ext cx="591600" cy="591600"/>
              </a:xfrm>
              <a:prstGeom prst="ellipse">
                <a:avLst/>
              </a:prstGeom>
              <a:noFill/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714" name="Google Shape;1714;p41"/>
            <p:cNvCxnSpPr>
              <a:stCxn id="1696" idx="4"/>
              <a:endCxn id="1701" idx="0"/>
            </p:cNvCxnSpPr>
            <p:nvPr/>
          </p:nvCxnSpPr>
          <p:spPr>
            <a:xfrm flipH="1" rot="10800000">
              <a:off x="821343" y="2618078"/>
              <a:ext cx="63000" cy="4494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15" name="Google Shape;1715;p41"/>
            <p:cNvCxnSpPr>
              <a:stCxn id="1697" idx="0"/>
              <a:endCxn id="1703" idx="4"/>
            </p:cNvCxnSpPr>
            <p:nvPr/>
          </p:nvCxnSpPr>
          <p:spPr>
            <a:xfrm rot="10800000">
              <a:off x="821269" y="2482827"/>
              <a:ext cx="63000" cy="4494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16" name="Google Shape;1716;p41"/>
            <p:cNvCxnSpPr>
              <a:stCxn id="1699" idx="0"/>
              <a:endCxn id="1706" idx="4"/>
            </p:cNvCxnSpPr>
            <p:nvPr/>
          </p:nvCxnSpPr>
          <p:spPr>
            <a:xfrm rot="10800000">
              <a:off x="604745" y="2614959"/>
              <a:ext cx="81300" cy="1602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717" name="Google Shape;1717;p41"/>
          <p:cNvCxnSpPr>
            <a:stCxn id="1699" idx="0"/>
            <a:endCxn id="1713" idx="4"/>
          </p:cNvCxnSpPr>
          <p:nvPr/>
        </p:nvCxnSpPr>
        <p:spPr>
          <a:xfrm flipH="1">
            <a:off x="637720" y="2768109"/>
            <a:ext cx="81300" cy="1365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18" name="Google Shape;171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3875" y="2130069"/>
            <a:ext cx="1175921" cy="1256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9" name="Google Shape;1719;p41"/>
          <p:cNvGrpSpPr/>
          <p:nvPr/>
        </p:nvGrpSpPr>
        <p:grpSpPr>
          <a:xfrm rot="5400000">
            <a:off x="3961266" y="1855530"/>
            <a:ext cx="94394" cy="604932"/>
            <a:chOff x="2673950" y="2345426"/>
            <a:chExt cx="108300" cy="741612"/>
          </a:xfrm>
        </p:grpSpPr>
        <p:sp>
          <p:nvSpPr>
            <p:cNvPr id="1720" name="Google Shape;1720;p41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1" name="Google Shape;1721;p41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2" name="Google Shape;1722;p41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3" name="Google Shape;1723;p41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4" name="Google Shape;1724;p41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5" name="Google Shape;1725;p41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6" name="Google Shape;1726;p41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27" name="Google Shape;1727;p41"/>
          <p:cNvGrpSpPr/>
          <p:nvPr/>
        </p:nvGrpSpPr>
        <p:grpSpPr>
          <a:xfrm rot="5400000">
            <a:off x="3587061" y="2273073"/>
            <a:ext cx="94394" cy="604933"/>
            <a:chOff x="2649570" y="2332921"/>
            <a:chExt cx="108300" cy="741613"/>
          </a:xfrm>
        </p:grpSpPr>
        <p:sp>
          <p:nvSpPr>
            <p:cNvPr id="1728" name="Google Shape;1728;p41"/>
            <p:cNvSpPr/>
            <p:nvPr/>
          </p:nvSpPr>
          <p:spPr>
            <a:xfrm flipH="1">
              <a:off x="2649570" y="2332921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29" name="Google Shape;1729;p41"/>
            <p:cNvSpPr/>
            <p:nvPr/>
          </p:nvSpPr>
          <p:spPr>
            <a:xfrm flipH="1">
              <a:off x="2649570" y="2435725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0" name="Google Shape;1730;p41"/>
            <p:cNvSpPr/>
            <p:nvPr/>
          </p:nvSpPr>
          <p:spPr>
            <a:xfrm flipH="1">
              <a:off x="2649570" y="2543886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1" name="Google Shape;1731;p41"/>
            <p:cNvSpPr/>
            <p:nvPr/>
          </p:nvSpPr>
          <p:spPr>
            <a:xfrm flipH="1">
              <a:off x="2649570" y="2649573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2" name="Google Shape;1732;p41"/>
            <p:cNvSpPr/>
            <p:nvPr/>
          </p:nvSpPr>
          <p:spPr>
            <a:xfrm flipH="1">
              <a:off x="2649570" y="2754843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3" name="Google Shape;1733;p41"/>
            <p:cNvSpPr/>
            <p:nvPr/>
          </p:nvSpPr>
          <p:spPr>
            <a:xfrm flipH="1">
              <a:off x="2649570" y="2863430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4" name="Google Shape;1734;p41"/>
            <p:cNvSpPr/>
            <p:nvPr/>
          </p:nvSpPr>
          <p:spPr>
            <a:xfrm flipH="1">
              <a:off x="2649570" y="2966234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35" name="Google Shape;1735;p41"/>
          <p:cNvGrpSpPr/>
          <p:nvPr/>
        </p:nvGrpSpPr>
        <p:grpSpPr>
          <a:xfrm rot="5400000">
            <a:off x="3576870" y="2455803"/>
            <a:ext cx="94394" cy="604932"/>
            <a:chOff x="2673950" y="2345426"/>
            <a:chExt cx="108300" cy="741612"/>
          </a:xfrm>
        </p:grpSpPr>
        <p:sp>
          <p:nvSpPr>
            <p:cNvPr id="1736" name="Google Shape;1736;p41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7" name="Google Shape;1737;p41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8" name="Google Shape;1738;p41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39" name="Google Shape;1739;p41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0" name="Google Shape;1740;p41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1" name="Google Shape;1741;p41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2" name="Google Shape;1742;p41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43" name="Google Shape;1743;p41"/>
          <p:cNvGrpSpPr/>
          <p:nvPr/>
        </p:nvGrpSpPr>
        <p:grpSpPr>
          <a:xfrm rot="5400000">
            <a:off x="3192875" y="1971350"/>
            <a:ext cx="94394" cy="604933"/>
            <a:chOff x="1932871" y="2813444"/>
            <a:chExt cx="108300" cy="741613"/>
          </a:xfrm>
        </p:grpSpPr>
        <p:sp>
          <p:nvSpPr>
            <p:cNvPr id="1744" name="Google Shape;1744;p41"/>
            <p:cNvSpPr/>
            <p:nvPr/>
          </p:nvSpPr>
          <p:spPr>
            <a:xfrm flipH="1">
              <a:off x="1932871" y="2813444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5" name="Google Shape;1745;p41"/>
            <p:cNvSpPr/>
            <p:nvPr/>
          </p:nvSpPr>
          <p:spPr>
            <a:xfrm flipH="1">
              <a:off x="1932871" y="2916248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6" name="Google Shape;1746;p41"/>
            <p:cNvSpPr/>
            <p:nvPr/>
          </p:nvSpPr>
          <p:spPr>
            <a:xfrm flipH="1">
              <a:off x="1932871" y="3024409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7" name="Google Shape;1747;p41"/>
            <p:cNvSpPr/>
            <p:nvPr/>
          </p:nvSpPr>
          <p:spPr>
            <a:xfrm flipH="1">
              <a:off x="1932871" y="3130096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8" name="Google Shape;1748;p41"/>
            <p:cNvSpPr/>
            <p:nvPr/>
          </p:nvSpPr>
          <p:spPr>
            <a:xfrm flipH="1">
              <a:off x="1932871" y="3235366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9" name="Google Shape;1749;p41"/>
            <p:cNvSpPr/>
            <p:nvPr/>
          </p:nvSpPr>
          <p:spPr>
            <a:xfrm flipH="1">
              <a:off x="1932871" y="3343953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0" name="Google Shape;1750;p41"/>
            <p:cNvSpPr/>
            <p:nvPr/>
          </p:nvSpPr>
          <p:spPr>
            <a:xfrm flipH="1">
              <a:off x="1932871" y="3446757"/>
              <a:ext cx="108300" cy="108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51" name="Google Shape;1751;p41"/>
          <p:cNvGrpSpPr/>
          <p:nvPr/>
        </p:nvGrpSpPr>
        <p:grpSpPr>
          <a:xfrm rot="5400000">
            <a:off x="3587070" y="2643483"/>
            <a:ext cx="94394" cy="604932"/>
            <a:chOff x="2673950" y="2345426"/>
            <a:chExt cx="108300" cy="741612"/>
          </a:xfrm>
        </p:grpSpPr>
        <p:sp>
          <p:nvSpPr>
            <p:cNvPr id="1752" name="Google Shape;1752;p41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3" name="Google Shape;1753;p41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4" name="Google Shape;1754;p41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5" name="Google Shape;1755;p41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6" name="Google Shape;1756;p41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7" name="Google Shape;1757;p41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8" name="Google Shape;1758;p41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rgbClr val="5B0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759" name="Google Shape;1759;p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3607" y="2286663"/>
            <a:ext cx="504752" cy="75713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60" name="Google Shape;1760;p41"/>
          <p:cNvCxnSpPr>
            <a:stCxn id="1759" idx="1"/>
            <a:endCxn id="1736" idx="0"/>
          </p:cNvCxnSpPr>
          <p:nvPr/>
        </p:nvCxnSpPr>
        <p:spPr>
          <a:xfrm flipH="1">
            <a:off x="3926407" y="2665230"/>
            <a:ext cx="1597200" cy="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61" name="Google Shape;1761;p4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3954" l="22229" r="26609" t="12211"/>
          <a:stretch/>
        </p:blipFill>
        <p:spPr>
          <a:xfrm>
            <a:off x="4880538" y="1567951"/>
            <a:ext cx="833923" cy="8003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62" name="Google Shape;1762;p41"/>
          <p:cNvCxnSpPr>
            <a:stCxn id="1761" idx="1"/>
            <a:endCxn id="1728" idx="0"/>
          </p:cNvCxnSpPr>
          <p:nvPr/>
        </p:nvCxnSpPr>
        <p:spPr>
          <a:xfrm flipH="1">
            <a:off x="3936738" y="1968138"/>
            <a:ext cx="943800" cy="60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63" name="Google Shape;1763;p41"/>
          <p:cNvPicPr preferRelativeResize="0"/>
          <p:nvPr/>
        </p:nvPicPr>
        <p:blipFill rotWithShape="1">
          <a:blip r:embed="rId8">
            <a:alphaModFix/>
          </a:blip>
          <a:srcRect b="22134" l="16240" r="0" t="26745"/>
          <a:stretch/>
        </p:blipFill>
        <p:spPr>
          <a:xfrm>
            <a:off x="4490144" y="2788907"/>
            <a:ext cx="753113" cy="68943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64" name="Google Shape;1764;p41"/>
          <p:cNvCxnSpPr>
            <a:stCxn id="1763" idx="1"/>
            <a:endCxn id="1752" idx="0"/>
          </p:cNvCxnSpPr>
          <p:nvPr/>
        </p:nvCxnSpPr>
        <p:spPr>
          <a:xfrm rot="10800000">
            <a:off x="3936644" y="2945823"/>
            <a:ext cx="553500" cy="18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65" name="Google Shape;1765;p4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05998" y="1493238"/>
            <a:ext cx="717038" cy="474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6" name="Google Shape;1766;p41"/>
          <p:cNvSpPr/>
          <p:nvPr/>
        </p:nvSpPr>
        <p:spPr>
          <a:xfrm>
            <a:off x="2149971" y="2805316"/>
            <a:ext cx="42900" cy="429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67" name="Google Shape;1767;p41"/>
          <p:cNvCxnSpPr>
            <a:stCxn id="1768" idx="3"/>
            <a:endCxn id="1766" idx="2"/>
          </p:cNvCxnSpPr>
          <p:nvPr/>
        </p:nvCxnSpPr>
        <p:spPr>
          <a:xfrm>
            <a:off x="2036592" y="2590953"/>
            <a:ext cx="113400" cy="2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69" name="Google Shape;1769;p41"/>
          <p:cNvCxnSpPr>
            <a:stCxn id="1770" idx="2"/>
            <a:endCxn id="1771" idx="0"/>
          </p:cNvCxnSpPr>
          <p:nvPr/>
        </p:nvCxnSpPr>
        <p:spPr>
          <a:xfrm>
            <a:off x="2290963" y="2594988"/>
            <a:ext cx="36900" cy="12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72" name="Google Shape;1772;p41"/>
          <p:cNvSpPr/>
          <p:nvPr/>
        </p:nvSpPr>
        <p:spPr>
          <a:xfrm>
            <a:off x="1419919" y="2014491"/>
            <a:ext cx="42900" cy="42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3" name="Google Shape;1773;p41"/>
          <p:cNvSpPr/>
          <p:nvPr/>
        </p:nvSpPr>
        <p:spPr>
          <a:xfrm>
            <a:off x="1487279" y="2144225"/>
            <a:ext cx="42900" cy="42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4" name="Google Shape;1774;p41"/>
          <p:cNvSpPr/>
          <p:nvPr/>
        </p:nvSpPr>
        <p:spPr>
          <a:xfrm>
            <a:off x="1549658" y="2011699"/>
            <a:ext cx="42900" cy="42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5" name="Google Shape;1775;p41"/>
          <p:cNvSpPr/>
          <p:nvPr/>
        </p:nvSpPr>
        <p:spPr>
          <a:xfrm>
            <a:off x="1599044" y="2144230"/>
            <a:ext cx="42900" cy="42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6" name="Google Shape;1776;p41"/>
          <p:cNvSpPr/>
          <p:nvPr/>
        </p:nvSpPr>
        <p:spPr>
          <a:xfrm>
            <a:off x="1667461" y="2046982"/>
            <a:ext cx="42900" cy="42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7" name="Google Shape;1777;p41"/>
          <p:cNvSpPr/>
          <p:nvPr/>
        </p:nvSpPr>
        <p:spPr>
          <a:xfrm>
            <a:off x="2219712" y="2743943"/>
            <a:ext cx="42900" cy="429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8" name="Google Shape;1778;p41"/>
          <p:cNvSpPr/>
          <p:nvPr/>
        </p:nvSpPr>
        <p:spPr>
          <a:xfrm>
            <a:off x="2306547" y="2830778"/>
            <a:ext cx="42900" cy="429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9" name="Google Shape;1779;p41"/>
          <p:cNvSpPr/>
          <p:nvPr/>
        </p:nvSpPr>
        <p:spPr>
          <a:xfrm>
            <a:off x="2192875" y="2885890"/>
            <a:ext cx="42900" cy="429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1" name="Google Shape;1771;p41"/>
          <p:cNvSpPr/>
          <p:nvPr/>
        </p:nvSpPr>
        <p:spPr>
          <a:xfrm>
            <a:off x="2306547" y="2716387"/>
            <a:ext cx="42900" cy="429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80" name="Google Shape;1780;p41">
            <a:hlinkClick r:id="rId11"/>
          </p:cNvPr>
          <p:cNvPicPr preferRelativeResize="0"/>
          <p:nvPr/>
        </p:nvPicPr>
        <p:blipFill rotWithShape="1">
          <a:blip r:embed="rId7">
            <a:alphaModFix/>
          </a:blip>
          <a:srcRect b="13954" l="22229" r="26609" t="12211"/>
          <a:stretch/>
        </p:blipFill>
        <p:spPr>
          <a:xfrm>
            <a:off x="1385337" y="1626540"/>
            <a:ext cx="275343" cy="26426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81" name="Google Shape;1781;p41"/>
          <p:cNvCxnSpPr>
            <a:stCxn id="1780" idx="2"/>
            <a:endCxn id="1772" idx="0"/>
          </p:cNvCxnSpPr>
          <p:nvPr/>
        </p:nvCxnSpPr>
        <p:spPr>
          <a:xfrm flipH="1">
            <a:off x="1441409" y="1890806"/>
            <a:ext cx="81600" cy="12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768" name="Google Shape;1768;p41">
            <a:hlinkClick r:id="rId12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92289" y="2476939"/>
            <a:ext cx="344303" cy="2280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0" name="Google Shape;1770;p41">
            <a:hlinkClick r:id="rId13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8175" y="2226623"/>
            <a:ext cx="245576" cy="36836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2" name="Google Shape;1782;p41"/>
          <p:cNvSpPr/>
          <p:nvPr/>
        </p:nvSpPr>
        <p:spPr>
          <a:xfrm>
            <a:off x="1277204" y="3240563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3" name="Google Shape;1783;p41"/>
          <p:cNvSpPr/>
          <p:nvPr/>
        </p:nvSpPr>
        <p:spPr>
          <a:xfrm>
            <a:off x="1414464" y="3358073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4" name="Google Shape;1784;p41"/>
          <p:cNvSpPr/>
          <p:nvPr/>
        </p:nvSpPr>
        <p:spPr>
          <a:xfrm>
            <a:off x="1419919" y="3271238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5" name="Google Shape;1785;p41"/>
          <p:cNvSpPr/>
          <p:nvPr/>
        </p:nvSpPr>
        <p:spPr>
          <a:xfrm>
            <a:off x="1310720" y="3358073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6" name="Google Shape;1786;p41"/>
          <p:cNvSpPr/>
          <p:nvPr/>
        </p:nvSpPr>
        <p:spPr>
          <a:xfrm>
            <a:off x="1370533" y="3197665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7" name="Google Shape;1787;p41"/>
          <p:cNvSpPr/>
          <p:nvPr/>
        </p:nvSpPr>
        <p:spPr>
          <a:xfrm>
            <a:off x="1487263" y="3197663"/>
            <a:ext cx="42900" cy="4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88" name="Google Shape;1788;p41"/>
          <p:cNvPicPr preferRelativeResize="0"/>
          <p:nvPr/>
        </p:nvPicPr>
        <p:blipFill rotWithShape="1">
          <a:blip r:embed="rId8">
            <a:alphaModFix/>
          </a:blip>
          <a:srcRect b="22134" l="16240" r="0" t="26745"/>
          <a:stretch/>
        </p:blipFill>
        <p:spPr>
          <a:xfrm>
            <a:off x="1487277" y="3488778"/>
            <a:ext cx="309855" cy="2836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9" name="Google Shape;1789;p41"/>
          <p:cNvSpPr txBox="1"/>
          <p:nvPr/>
        </p:nvSpPr>
        <p:spPr>
          <a:xfrm>
            <a:off x="1964900" y="3109450"/>
            <a:ext cx="504900" cy="2616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“zamek”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0" name="Google Shape;1790;p41"/>
          <p:cNvCxnSpPr>
            <a:stCxn id="1789" idx="0"/>
            <a:endCxn id="1779" idx="4"/>
          </p:cNvCxnSpPr>
          <p:nvPr/>
        </p:nvCxnSpPr>
        <p:spPr>
          <a:xfrm rot="10800000">
            <a:off x="2214350" y="2928850"/>
            <a:ext cx="3000" cy="1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91" name="Google Shape;1791;p41"/>
          <p:cNvCxnSpPr>
            <a:stCxn id="1788" idx="0"/>
            <a:endCxn id="1784" idx="5"/>
          </p:cNvCxnSpPr>
          <p:nvPr/>
        </p:nvCxnSpPr>
        <p:spPr>
          <a:xfrm rot="10800000">
            <a:off x="1456504" y="3307878"/>
            <a:ext cx="185700" cy="18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92" name="Google Shape;1792;p41"/>
          <p:cNvSpPr txBox="1"/>
          <p:nvPr/>
        </p:nvSpPr>
        <p:spPr>
          <a:xfrm>
            <a:off x="2883450" y="1627863"/>
            <a:ext cx="504900" cy="2616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“zamek”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3" name="Google Shape;1793;p41"/>
          <p:cNvGrpSpPr/>
          <p:nvPr/>
        </p:nvGrpSpPr>
        <p:grpSpPr>
          <a:xfrm rot="5400000">
            <a:off x="3587070" y="2831158"/>
            <a:ext cx="94394" cy="604932"/>
            <a:chOff x="2673950" y="2345426"/>
            <a:chExt cx="108300" cy="741612"/>
          </a:xfrm>
        </p:grpSpPr>
        <p:sp>
          <p:nvSpPr>
            <p:cNvPr id="1794" name="Google Shape;1794;p41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5" name="Google Shape;1795;p41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6" name="Google Shape;1796;p41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7" name="Google Shape;1797;p41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8" name="Google Shape;1798;p41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99" name="Google Shape;1799;p41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00" name="Google Shape;1800;p41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801" name="Google Shape;1801;p41"/>
          <p:cNvCxnSpPr>
            <a:stCxn id="1792" idx="2"/>
            <a:endCxn id="1747" idx="3"/>
          </p:cNvCxnSpPr>
          <p:nvPr/>
        </p:nvCxnSpPr>
        <p:spPr>
          <a:xfrm>
            <a:off x="3135900" y="1889463"/>
            <a:ext cx="104100" cy="33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02" name="Google Shape;1802;p41"/>
          <p:cNvCxnSpPr>
            <a:stCxn id="1765" idx="2"/>
            <a:endCxn id="1724" idx="0"/>
          </p:cNvCxnSpPr>
          <p:nvPr/>
        </p:nvCxnSpPr>
        <p:spPr>
          <a:xfrm flipH="1">
            <a:off x="3966717" y="1968139"/>
            <a:ext cx="97800" cy="18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03" name="Google Shape;1803;p41"/>
          <p:cNvSpPr/>
          <p:nvPr/>
        </p:nvSpPr>
        <p:spPr>
          <a:xfrm rot="10800000">
            <a:off x="1037925" y="2607450"/>
            <a:ext cx="449400" cy="330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2"/>
          <p:cNvSpPr/>
          <p:nvPr/>
        </p:nvSpPr>
        <p:spPr>
          <a:xfrm>
            <a:off x="432300" y="3108725"/>
            <a:ext cx="8279400" cy="1863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9" name="Google Shape;1809;p4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Indeksy wektorowe</a:t>
            </a:r>
            <a:endParaRPr/>
          </a:p>
        </p:txBody>
      </p:sp>
      <p:sp>
        <p:nvSpPr>
          <p:cNvPr id="1810" name="Google Shape;1810;p42"/>
          <p:cNvSpPr/>
          <p:nvPr/>
        </p:nvSpPr>
        <p:spPr>
          <a:xfrm>
            <a:off x="3330000" y="1250998"/>
            <a:ext cx="2484000" cy="730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Approximate </a:t>
            </a:r>
            <a:br>
              <a:rPr b="0" i="0" lang="en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k-Nearest Neighbors</a:t>
            </a:r>
            <a:br>
              <a:rPr b="0" i="0" lang="en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(ANN)</a:t>
            </a:r>
            <a:endParaRPr b="0" i="0" sz="18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1" name="Google Shape;1811;p42"/>
          <p:cNvSpPr/>
          <p:nvPr/>
        </p:nvSpPr>
        <p:spPr>
          <a:xfrm>
            <a:off x="632463" y="2465402"/>
            <a:ext cx="1825500" cy="5253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rPr>
              <a:t>Hash-based indexing</a:t>
            </a:r>
            <a:endParaRPr b="0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2" name="Google Shape;1812;p42"/>
          <p:cNvSpPr/>
          <p:nvPr/>
        </p:nvSpPr>
        <p:spPr>
          <a:xfrm>
            <a:off x="6598497" y="2465402"/>
            <a:ext cx="1825500" cy="5253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rPr>
              <a:t>Cluster indexing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3" name="Google Shape;1813;p42"/>
          <p:cNvCxnSpPr>
            <a:stCxn id="1810" idx="2"/>
            <a:endCxn id="1812" idx="0"/>
          </p:cNvCxnSpPr>
          <p:nvPr/>
        </p:nvCxnSpPr>
        <p:spPr>
          <a:xfrm flipH="1" rot="-5400000">
            <a:off x="5799450" y="753748"/>
            <a:ext cx="484200" cy="2939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4" name="Google Shape;1814;p42"/>
          <p:cNvCxnSpPr>
            <a:stCxn id="1811" idx="0"/>
            <a:endCxn id="1810" idx="2"/>
          </p:cNvCxnSpPr>
          <p:nvPr/>
        </p:nvCxnSpPr>
        <p:spPr>
          <a:xfrm rot="-5400000">
            <a:off x="2816463" y="709952"/>
            <a:ext cx="484200" cy="3026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5" name="Google Shape;1815;p42"/>
          <p:cNvSpPr/>
          <p:nvPr/>
        </p:nvSpPr>
        <p:spPr>
          <a:xfrm>
            <a:off x="2597997" y="2465402"/>
            <a:ext cx="1825500" cy="5253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rPr>
              <a:t>Tree-based indexing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2"/>
          <p:cNvSpPr/>
          <p:nvPr/>
        </p:nvSpPr>
        <p:spPr>
          <a:xfrm>
            <a:off x="4598250" y="2465402"/>
            <a:ext cx="1825500" cy="5253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Graph-based indexing</a:t>
            </a:r>
            <a:endParaRPr b="1" i="0" sz="1000" u="none" cap="none" strike="noStrike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17" name="Google Shape;1817;p42"/>
          <p:cNvSpPr/>
          <p:nvPr/>
        </p:nvSpPr>
        <p:spPr>
          <a:xfrm>
            <a:off x="548313" y="1354852"/>
            <a:ext cx="1825500" cy="525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Flat index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(oryginalne wektory)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18" name="Google Shape;1818;p42"/>
          <p:cNvSpPr/>
          <p:nvPr/>
        </p:nvSpPr>
        <p:spPr>
          <a:xfrm>
            <a:off x="632463" y="3192452"/>
            <a:ext cx="1825500" cy="525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Locality Sensitive-Hashing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19" name="Google Shape;1819;p42"/>
          <p:cNvSpPr/>
          <p:nvPr/>
        </p:nvSpPr>
        <p:spPr>
          <a:xfrm>
            <a:off x="4614813" y="3192452"/>
            <a:ext cx="1825500" cy="525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Hierarchical Navigable Small Worlds (HNSW)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820" name="Google Shape;1820;p42"/>
          <p:cNvCxnSpPr/>
          <p:nvPr/>
        </p:nvCxnSpPr>
        <p:spPr>
          <a:xfrm>
            <a:off x="3537250" y="2214450"/>
            <a:ext cx="600" cy="251100"/>
          </a:xfrm>
          <a:prstGeom prst="straightConnector1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1" name="Google Shape;1821;p42"/>
          <p:cNvCxnSpPr/>
          <p:nvPr/>
        </p:nvCxnSpPr>
        <p:spPr>
          <a:xfrm>
            <a:off x="5510700" y="2214450"/>
            <a:ext cx="600" cy="251100"/>
          </a:xfrm>
          <a:prstGeom prst="straightConnector1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2" name="Google Shape;1822;p42"/>
          <p:cNvSpPr/>
          <p:nvPr/>
        </p:nvSpPr>
        <p:spPr>
          <a:xfrm>
            <a:off x="2623638" y="3192452"/>
            <a:ext cx="1825500" cy="525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ANNOY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23" name="Google Shape;1823;p42"/>
          <p:cNvSpPr/>
          <p:nvPr/>
        </p:nvSpPr>
        <p:spPr>
          <a:xfrm>
            <a:off x="6649013" y="3192452"/>
            <a:ext cx="1825500" cy="525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Product Quantization</a:t>
            </a:r>
            <a:endParaRPr b="0" i="0" sz="10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24" name="Google Shape;1824;p42"/>
          <p:cNvSpPr txBox="1"/>
          <p:nvPr/>
        </p:nvSpPr>
        <p:spPr>
          <a:xfrm>
            <a:off x="1036225" y="3810000"/>
            <a:ext cx="7387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Przykłady algorytmów z danej grupy</a:t>
            </a:r>
            <a:endParaRPr b="1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Algorytmy te mogą być również ze sobą łączone np. podejście IndexIVFPQ + HSNW używa grafów, kwantyzacji oraz funkcji haszującej.</a:t>
            </a:r>
            <a:endParaRPr b="1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43"/>
          <p:cNvSpPr txBox="1"/>
          <p:nvPr>
            <p:ph type="title"/>
          </p:nvPr>
        </p:nvSpPr>
        <p:spPr>
          <a:xfrm>
            <a:off x="420225" y="445025"/>
            <a:ext cx="823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Hierarchical Navigable Small Worlds</a:t>
            </a:r>
            <a:endParaRPr/>
          </a:p>
        </p:txBody>
      </p:sp>
      <p:pic>
        <p:nvPicPr>
          <p:cNvPr id="1830" name="Google Shape;183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00" y="1017725"/>
            <a:ext cx="3820974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43"/>
          <p:cNvSpPr txBox="1"/>
          <p:nvPr/>
        </p:nvSpPr>
        <p:spPr>
          <a:xfrm>
            <a:off x="4809200" y="1119500"/>
            <a:ext cx="31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32" name="Google Shape;1832;p43"/>
          <p:cNvSpPr txBox="1"/>
          <p:nvPr/>
        </p:nvSpPr>
        <p:spPr>
          <a:xfrm>
            <a:off x="4892925" y="1119500"/>
            <a:ext cx="35121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Ten sposób przeszukiwania działa na zasadzie “uszczegółowiania kategorii”.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 najwyższej warstwie zaczynamy od losowo wybranego punktu i sprawdzamy, który z sąsiednich wektorów znajduje się najbliżej wektora zapytania.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 ten sposób wybieramy punkt wejścia do następnej warstwy.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Retrieval Augmented Generation</a:t>
            </a: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2006425" y="4397800"/>
            <a:ext cx="2760300" cy="682200"/>
          </a:xfrm>
          <a:prstGeom prst="wedgeRoundRectCallout">
            <a:avLst>
              <a:gd fmla="val -40111" name="adj1"/>
              <a:gd fmla="val -138097" name="adj2"/>
              <a:gd fmla="val 0" name="adj3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Znajdujemy dokument najbardziej podobny do naszego zapytania. 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39" name="Google Shape;1839;p44"/>
          <p:cNvSpPr/>
          <p:nvPr/>
        </p:nvSpPr>
        <p:spPr>
          <a:xfrm>
            <a:off x="797425" y="1548325"/>
            <a:ext cx="1995000" cy="682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Kto jest prezydentem USA?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40" name="Google Shape;1840;p44"/>
          <p:cNvSpPr/>
          <p:nvPr/>
        </p:nvSpPr>
        <p:spPr>
          <a:xfrm>
            <a:off x="7025800" y="1603075"/>
            <a:ext cx="1900200" cy="5727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Prezydentem USA jest Joe Biden.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41" name="Google Shape;1841;p44"/>
          <p:cNvSpPr/>
          <p:nvPr/>
        </p:nvSpPr>
        <p:spPr>
          <a:xfrm>
            <a:off x="3980763" y="1433425"/>
            <a:ext cx="2105400" cy="912000"/>
          </a:xfrm>
          <a:prstGeom prst="roundRect">
            <a:avLst>
              <a:gd fmla="val 16667" name="adj"/>
            </a:avLst>
          </a:prstGeom>
          <a:solidFill>
            <a:srgbClr val="C44E52"/>
          </a:solidFill>
          <a:ln cap="flat" cmpd="sng" w="9525">
            <a:solidFill>
              <a:srgbClr val="C44E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6"/>
                </a:solidFill>
                <a:latin typeface="IBM Plex Mono"/>
                <a:ea typeface="IBM Plex Mono"/>
                <a:cs typeface="IBM Plex Mono"/>
                <a:sym typeface="IBM Plex Mono"/>
              </a:rPr>
              <a:t>Generator </a:t>
            </a:r>
            <a:endParaRPr b="1" i="0" sz="1400" u="none" cap="none" strike="noStrike">
              <a:solidFill>
                <a:schemeClr val="accent6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6"/>
                </a:solidFill>
                <a:latin typeface="IBM Plex Mono"/>
                <a:ea typeface="IBM Plex Mono"/>
                <a:cs typeface="IBM Plex Mono"/>
                <a:sym typeface="IBM Plex Mono"/>
              </a:rPr>
              <a:t>(LLM)</a:t>
            </a:r>
            <a:endParaRPr b="1" i="0" sz="1400" u="none" cap="none" strike="noStrike">
              <a:solidFill>
                <a:schemeClr val="accent6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842" name="Google Shape;1842;p44"/>
          <p:cNvCxnSpPr>
            <a:stCxn id="1839" idx="3"/>
            <a:endCxn id="1841" idx="1"/>
          </p:cNvCxnSpPr>
          <p:nvPr/>
        </p:nvCxnSpPr>
        <p:spPr>
          <a:xfrm>
            <a:off x="2792425" y="1889425"/>
            <a:ext cx="118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843" name="Google Shape;184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825" y="3035425"/>
            <a:ext cx="1150200" cy="115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p44"/>
          <p:cNvSpPr/>
          <p:nvPr/>
        </p:nvSpPr>
        <p:spPr>
          <a:xfrm>
            <a:off x="3538275" y="3234150"/>
            <a:ext cx="2990400" cy="10224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C44E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Joe Biden jest 46. Prezydentem Stanów Zjednoczonych. Objął urząd 20 stycznia 2021 r.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845" name="Google Shape;1845;p44"/>
          <p:cNvCxnSpPr>
            <a:stCxn id="1844" idx="0"/>
            <a:endCxn id="1841" idx="2"/>
          </p:cNvCxnSpPr>
          <p:nvPr/>
        </p:nvCxnSpPr>
        <p:spPr>
          <a:xfrm rot="10800000">
            <a:off x="5033475" y="2345550"/>
            <a:ext cx="0" cy="88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46" name="Google Shape;1846;p44"/>
          <p:cNvCxnSpPr>
            <a:stCxn id="1841" idx="3"/>
            <a:endCxn id="1840" idx="1"/>
          </p:cNvCxnSpPr>
          <p:nvPr/>
        </p:nvCxnSpPr>
        <p:spPr>
          <a:xfrm>
            <a:off x="6086163" y="1889425"/>
            <a:ext cx="93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847" name="Google Shape;1847;p44"/>
          <p:cNvGrpSpPr/>
          <p:nvPr/>
        </p:nvGrpSpPr>
        <p:grpSpPr>
          <a:xfrm rot="5400000">
            <a:off x="1740725" y="3025114"/>
            <a:ext cx="108300" cy="741612"/>
            <a:chOff x="2673950" y="2345426"/>
            <a:chExt cx="108300" cy="741612"/>
          </a:xfrm>
        </p:grpSpPr>
        <p:sp>
          <p:nvSpPr>
            <p:cNvPr id="1848" name="Google Shape;1848;p44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9" name="Google Shape;1849;p44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0" name="Google Shape;1850;p44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1" name="Google Shape;1851;p44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2" name="Google Shape;1852;p44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3" name="Google Shape;1853;p44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4" name="Google Shape;1854;p44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855" name="Google Shape;1855;p44"/>
          <p:cNvCxnSpPr>
            <a:stCxn id="1839" idx="2"/>
            <a:endCxn id="1851" idx="3"/>
          </p:cNvCxnSpPr>
          <p:nvPr/>
        </p:nvCxnSpPr>
        <p:spPr>
          <a:xfrm>
            <a:off x="1794925" y="2230525"/>
            <a:ext cx="0" cy="111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856" name="Google Shape;1856;p44"/>
          <p:cNvGrpSpPr/>
          <p:nvPr/>
        </p:nvGrpSpPr>
        <p:grpSpPr>
          <a:xfrm rot="5400000">
            <a:off x="1740725" y="3384902"/>
            <a:ext cx="108300" cy="741612"/>
            <a:chOff x="2673950" y="2345426"/>
            <a:chExt cx="108300" cy="741612"/>
          </a:xfrm>
        </p:grpSpPr>
        <p:sp>
          <p:nvSpPr>
            <p:cNvPr id="1857" name="Google Shape;1857;p44"/>
            <p:cNvSpPr/>
            <p:nvPr/>
          </p:nvSpPr>
          <p:spPr>
            <a:xfrm flipH="1">
              <a:off x="2673950" y="2345426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8" name="Google Shape;1858;p44"/>
            <p:cNvSpPr/>
            <p:nvPr/>
          </p:nvSpPr>
          <p:spPr>
            <a:xfrm flipH="1">
              <a:off x="2673950" y="2448229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9" name="Google Shape;1859;p44"/>
            <p:cNvSpPr/>
            <p:nvPr/>
          </p:nvSpPr>
          <p:spPr>
            <a:xfrm flipH="1">
              <a:off x="2673950" y="2556391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0" name="Google Shape;1860;p44"/>
            <p:cNvSpPr/>
            <p:nvPr/>
          </p:nvSpPr>
          <p:spPr>
            <a:xfrm flipH="1">
              <a:off x="2673950" y="2662078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1" name="Google Shape;1861;p44"/>
            <p:cNvSpPr/>
            <p:nvPr/>
          </p:nvSpPr>
          <p:spPr>
            <a:xfrm flipH="1">
              <a:off x="2673950" y="2767347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2" name="Google Shape;1862;p44"/>
            <p:cNvSpPr/>
            <p:nvPr/>
          </p:nvSpPr>
          <p:spPr>
            <a:xfrm flipH="1">
              <a:off x="2673950" y="2875935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63" name="Google Shape;1863;p44"/>
            <p:cNvSpPr/>
            <p:nvPr/>
          </p:nvSpPr>
          <p:spPr>
            <a:xfrm flipH="1">
              <a:off x="2673950" y="2978738"/>
              <a:ext cx="108300" cy="108300"/>
            </a:xfrm>
            <a:prstGeom prst="rect">
              <a:avLst/>
            </a:prstGeom>
            <a:solidFill>
              <a:srgbClr val="EAD1DC"/>
            </a:solidFill>
            <a:ln cap="flat" cmpd="sng" w="9525">
              <a:solidFill>
                <a:srgbClr val="C44E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864" name="Google Shape;1864;p44"/>
          <p:cNvCxnSpPr>
            <a:stCxn id="1857" idx="0"/>
            <a:endCxn id="1844" idx="1"/>
          </p:cNvCxnSpPr>
          <p:nvPr/>
        </p:nvCxnSpPr>
        <p:spPr>
          <a:xfrm flipH="1" rot="10800000">
            <a:off x="2165681" y="3745207"/>
            <a:ext cx="1372500" cy="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65" name="Google Shape;1865;p44"/>
          <p:cNvCxnSpPr>
            <a:stCxn id="1851" idx="1"/>
            <a:endCxn id="1860" idx="3"/>
          </p:cNvCxnSpPr>
          <p:nvPr/>
        </p:nvCxnSpPr>
        <p:spPr>
          <a:xfrm>
            <a:off x="1794879" y="3450070"/>
            <a:ext cx="0" cy="25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866" name="Google Shape;1866;p44"/>
          <p:cNvSpPr/>
          <p:nvPr/>
        </p:nvSpPr>
        <p:spPr>
          <a:xfrm>
            <a:off x="6709900" y="2995200"/>
            <a:ext cx="2508600" cy="1575900"/>
          </a:xfrm>
          <a:prstGeom prst="wedgeRoundRectCallout">
            <a:avLst>
              <a:gd fmla="val -74863" name="adj1"/>
              <a:gd fmla="val -100547" name="adj2"/>
              <a:gd fmla="val 0" name="adj3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Duży model językowy ma tylko sformułować odpowiedź, informacja jest wyszukiwana przez wektorową bazę danych 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867" name="Google Shape;186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125" y="3187175"/>
            <a:ext cx="846701" cy="84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45"/>
          <p:cNvSpPr txBox="1"/>
          <p:nvPr>
            <p:ph type="title"/>
          </p:nvPr>
        </p:nvSpPr>
        <p:spPr>
          <a:xfrm>
            <a:off x="720000" y="2431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Panorama wektorowych baz danych</a:t>
            </a:r>
            <a:endParaRPr/>
          </a:p>
        </p:txBody>
      </p:sp>
      <p:grpSp>
        <p:nvGrpSpPr>
          <p:cNvPr id="1873" name="Google Shape;1873;p45"/>
          <p:cNvGrpSpPr/>
          <p:nvPr/>
        </p:nvGrpSpPr>
        <p:grpSpPr>
          <a:xfrm>
            <a:off x="-123925" y="4132284"/>
            <a:ext cx="4558967" cy="1141122"/>
            <a:chOff x="-123925" y="4132284"/>
            <a:chExt cx="4558967" cy="1141122"/>
          </a:xfrm>
        </p:grpSpPr>
        <p:grpSp>
          <p:nvGrpSpPr>
            <p:cNvPr id="1874" name="Google Shape;1874;p45"/>
            <p:cNvGrpSpPr/>
            <p:nvPr/>
          </p:nvGrpSpPr>
          <p:grpSpPr>
            <a:xfrm>
              <a:off x="-3" y="4132284"/>
              <a:ext cx="2308406" cy="1141122"/>
              <a:chOff x="-3" y="4132284"/>
              <a:chExt cx="2308406" cy="1141122"/>
            </a:xfrm>
          </p:grpSpPr>
          <p:sp>
            <p:nvSpPr>
              <p:cNvPr id="1875" name="Google Shape;1875;p45"/>
              <p:cNvSpPr/>
              <p:nvPr/>
            </p:nvSpPr>
            <p:spPr>
              <a:xfrm rot="5400000">
                <a:off x="663005" y="3628622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45"/>
              <p:cNvSpPr/>
              <p:nvPr/>
            </p:nvSpPr>
            <p:spPr>
              <a:xfrm rot="5400000">
                <a:off x="663620" y="3469276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7" name="Google Shape;1877;p45"/>
            <p:cNvGrpSpPr/>
            <p:nvPr/>
          </p:nvGrpSpPr>
          <p:grpSpPr>
            <a:xfrm>
              <a:off x="-123925" y="4386226"/>
              <a:ext cx="4558967" cy="134100"/>
              <a:chOff x="796100" y="3019701"/>
              <a:chExt cx="4558967" cy="134100"/>
            </a:xfrm>
          </p:grpSpPr>
          <p:sp>
            <p:nvSpPr>
              <p:cNvPr id="1878" name="Google Shape;1878;p45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79" name="Google Shape;1879;p45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880" name="Google Shape;1880;p45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81" name="Google Shape;188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322" y="1013150"/>
            <a:ext cx="6422515" cy="38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Czy warto inwestować swój czas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(i pieniądze)?</a:t>
            </a:r>
            <a:endParaRPr/>
          </a:p>
        </p:txBody>
      </p:sp>
      <p:grpSp>
        <p:nvGrpSpPr>
          <p:cNvPr id="1887" name="Google Shape;1887;p46"/>
          <p:cNvGrpSpPr/>
          <p:nvPr/>
        </p:nvGrpSpPr>
        <p:grpSpPr>
          <a:xfrm>
            <a:off x="-123925" y="4132284"/>
            <a:ext cx="4558967" cy="1141122"/>
            <a:chOff x="-123925" y="4132284"/>
            <a:chExt cx="4558967" cy="1141122"/>
          </a:xfrm>
        </p:grpSpPr>
        <p:grpSp>
          <p:nvGrpSpPr>
            <p:cNvPr id="1888" name="Google Shape;1888;p46"/>
            <p:cNvGrpSpPr/>
            <p:nvPr/>
          </p:nvGrpSpPr>
          <p:grpSpPr>
            <a:xfrm>
              <a:off x="-3" y="4132284"/>
              <a:ext cx="2308406" cy="1141122"/>
              <a:chOff x="-3" y="4132284"/>
              <a:chExt cx="2308406" cy="1141122"/>
            </a:xfrm>
          </p:grpSpPr>
          <p:sp>
            <p:nvSpPr>
              <p:cNvPr id="1889" name="Google Shape;1889;p46"/>
              <p:cNvSpPr/>
              <p:nvPr/>
            </p:nvSpPr>
            <p:spPr>
              <a:xfrm rot="5400000">
                <a:off x="663005" y="3628622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46"/>
              <p:cNvSpPr/>
              <p:nvPr/>
            </p:nvSpPr>
            <p:spPr>
              <a:xfrm rot="5400000">
                <a:off x="663620" y="3469276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1" name="Google Shape;1891;p46"/>
            <p:cNvGrpSpPr/>
            <p:nvPr/>
          </p:nvGrpSpPr>
          <p:grpSpPr>
            <a:xfrm>
              <a:off x="-123925" y="4386226"/>
              <a:ext cx="4558967" cy="134100"/>
              <a:chOff x="796100" y="3019701"/>
              <a:chExt cx="4558967" cy="134100"/>
            </a:xfrm>
          </p:grpSpPr>
          <p:sp>
            <p:nvSpPr>
              <p:cNvPr id="1892" name="Google Shape;1892;p46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93" name="Google Shape;1893;p46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894" name="Google Shape;1894;p46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95" name="Google Shape;1895;p4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813" y="1627725"/>
            <a:ext cx="6852375" cy="25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46"/>
          <p:cNvSpPr txBox="1"/>
          <p:nvPr>
            <p:ph idx="4294967295" type="subTitle"/>
          </p:nvPr>
        </p:nvSpPr>
        <p:spPr>
          <a:xfrm>
            <a:off x="2492536" y="4471975"/>
            <a:ext cx="474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Why You Shouldn’t Invest In Vector Databases?, Yingjun Wu (Medium)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4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Czy warto inwestować swój czas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(i pieniądze)?</a:t>
            </a:r>
            <a:endParaRPr sz="3200"/>
          </a:p>
        </p:txBody>
      </p:sp>
      <p:pic>
        <p:nvPicPr>
          <p:cNvPr id="1902" name="Google Shape;1902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750" y="1494850"/>
            <a:ext cx="5756949" cy="35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48"/>
          <p:cNvSpPr txBox="1"/>
          <p:nvPr>
            <p:ph type="title"/>
          </p:nvPr>
        </p:nvSpPr>
        <p:spPr>
          <a:xfrm>
            <a:off x="1157305" y="685275"/>
            <a:ext cx="62643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Dziękujemy!</a:t>
            </a:r>
            <a:endParaRPr/>
          </a:p>
        </p:txBody>
      </p:sp>
      <p:sp>
        <p:nvSpPr>
          <p:cNvPr id="1908" name="Google Shape;1908;p48"/>
          <p:cNvSpPr txBox="1"/>
          <p:nvPr>
            <p:ph idx="1" type="subTitle"/>
          </p:nvPr>
        </p:nvSpPr>
        <p:spPr>
          <a:xfrm>
            <a:off x="1157250" y="2249312"/>
            <a:ext cx="4448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IBM Plex Mono"/>
                <a:ea typeface="IBM Plex Mono"/>
                <a:cs typeface="IBM Plex Mono"/>
                <a:sym typeface="IBM Plex Mono"/>
              </a:rPr>
              <a:t>Odwiedź naszą stronę: </a:t>
            </a:r>
            <a:r>
              <a:rPr b="1" lang="en">
                <a:latin typeface="IBM Plex Mono"/>
                <a:ea typeface="IBM Plex Mono"/>
                <a:cs typeface="IBM Plex Mono"/>
                <a:sym typeface="IBM Plex Mono"/>
              </a:rPr>
              <a:t>airrival.pl</a:t>
            </a:r>
            <a:endParaRPr b="1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9" name="Google Shape;1909;p48"/>
          <p:cNvSpPr txBox="1"/>
          <p:nvPr>
            <p:ph idx="2" type="subTitle"/>
          </p:nvPr>
        </p:nvSpPr>
        <p:spPr>
          <a:xfrm>
            <a:off x="1157250" y="1780725"/>
            <a:ext cx="4448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Pytania?</a:t>
            </a:r>
            <a:endParaRPr/>
          </a:p>
        </p:txBody>
      </p:sp>
      <p:sp>
        <p:nvSpPr>
          <p:cNvPr id="1910" name="Google Shape;1910;p48"/>
          <p:cNvSpPr txBox="1"/>
          <p:nvPr/>
        </p:nvSpPr>
        <p:spPr>
          <a:xfrm>
            <a:off x="1157300" y="4197825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this slide for attribution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911" name="Google Shape;1911;p48"/>
          <p:cNvGrpSpPr/>
          <p:nvPr/>
        </p:nvGrpSpPr>
        <p:grpSpPr>
          <a:xfrm flipH="1" rot="10800000">
            <a:off x="6773992" y="-1205455"/>
            <a:ext cx="4151820" cy="5527899"/>
            <a:chOff x="6309526" y="836950"/>
            <a:chExt cx="3920510" cy="5219924"/>
          </a:xfrm>
        </p:grpSpPr>
        <p:pic>
          <p:nvPicPr>
            <p:cNvPr id="1912" name="Google Shape;1912;p48"/>
            <p:cNvPicPr preferRelativeResize="0"/>
            <p:nvPr/>
          </p:nvPicPr>
          <p:blipFill rotWithShape="1">
            <a:blip r:embed="rId3">
              <a:alphaModFix/>
            </a:blip>
            <a:srcRect b="26177" l="16960" r="7121" t="24718"/>
            <a:stretch/>
          </p:blipFill>
          <p:spPr>
            <a:xfrm>
              <a:off x="6309535" y="3064650"/>
              <a:ext cx="3920501" cy="2992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3" name="Google Shape;1913;p48"/>
            <p:cNvSpPr/>
            <p:nvPr/>
          </p:nvSpPr>
          <p:spPr>
            <a:xfrm rot="10800000">
              <a:off x="7535449" y="2941132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1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64"/>
                    <a:pt x="23632" y="11321"/>
                    <a:pt x="23632" y="11808"/>
                  </a:cubicBezTo>
                  <a:cubicBezTo>
                    <a:pt x="23632" y="12311"/>
                    <a:pt x="23434" y="12768"/>
                    <a:pt x="23098" y="13104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5"/>
                  </a:lnTo>
                  <a:cubicBezTo>
                    <a:pt x="16547" y="11489"/>
                    <a:pt x="16029" y="11260"/>
                    <a:pt x="15435" y="11260"/>
                  </a:cubicBezTo>
                  <a:cubicBezTo>
                    <a:pt x="14841" y="11260"/>
                    <a:pt x="14307" y="11489"/>
                    <a:pt x="13911" y="11885"/>
                  </a:cubicBezTo>
                  <a:lnTo>
                    <a:pt x="12525" y="13271"/>
                  </a:lnTo>
                  <a:cubicBezTo>
                    <a:pt x="12129" y="13698"/>
                    <a:pt x="11900" y="14231"/>
                    <a:pt x="11900" y="14795"/>
                  </a:cubicBezTo>
                  <a:cubicBezTo>
                    <a:pt x="11900" y="15374"/>
                    <a:pt x="12129" y="15922"/>
                    <a:pt x="12525" y="16318"/>
                  </a:cubicBezTo>
                  <a:cubicBezTo>
                    <a:pt x="12860" y="16669"/>
                    <a:pt x="13058" y="17126"/>
                    <a:pt x="13058" y="17629"/>
                  </a:cubicBezTo>
                  <a:cubicBezTo>
                    <a:pt x="13058" y="18116"/>
                    <a:pt x="12860" y="18573"/>
                    <a:pt x="12525" y="18924"/>
                  </a:cubicBezTo>
                  <a:lnTo>
                    <a:pt x="11489" y="19944"/>
                  </a:lnTo>
                  <a:cubicBezTo>
                    <a:pt x="11154" y="20295"/>
                    <a:pt x="10696" y="20478"/>
                    <a:pt x="10209" y="20478"/>
                  </a:cubicBezTo>
                  <a:lnTo>
                    <a:pt x="9569" y="20478"/>
                  </a:lnTo>
                  <a:cubicBezTo>
                    <a:pt x="8990" y="20478"/>
                    <a:pt x="8457" y="20706"/>
                    <a:pt x="8045" y="21102"/>
                  </a:cubicBezTo>
                  <a:lnTo>
                    <a:pt x="3353" y="25810"/>
                  </a:lnTo>
                  <a:cubicBezTo>
                    <a:pt x="2515" y="26648"/>
                    <a:pt x="2515" y="28004"/>
                    <a:pt x="3353" y="28842"/>
                  </a:cubicBezTo>
                  <a:lnTo>
                    <a:pt x="10529" y="36018"/>
                  </a:lnTo>
                  <a:cubicBezTo>
                    <a:pt x="10864" y="36369"/>
                    <a:pt x="11062" y="36826"/>
                    <a:pt x="11062" y="37313"/>
                  </a:cubicBezTo>
                  <a:cubicBezTo>
                    <a:pt x="11062" y="37801"/>
                    <a:pt x="10864" y="38273"/>
                    <a:pt x="10529" y="38608"/>
                  </a:cubicBezTo>
                  <a:lnTo>
                    <a:pt x="8198" y="40940"/>
                  </a:lnTo>
                  <a:cubicBezTo>
                    <a:pt x="7802" y="41351"/>
                    <a:pt x="7573" y="41884"/>
                    <a:pt x="7573" y="42463"/>
                  </a:cubicBezTo>
                  <a:lnTo>
                    <a:pt x="7573" y="47720"/>
                  </a:lnTo>
                  <a:cubicBezTo>
                    <a:pt x="7573" y="48207"/>
                    <a:pt x="7390" y="48664"/>
                    <a:pt x="7040" y="49015"/>
                  </a:cubicBezTo>
                  <a:lnTo>
                    <a:pt x="1" y="56054"/>
                  </a:lnTo>
                  <a:lnTo>
                    <a:pt x="199" y="56267"/>
                  </a:lnTo>
                  <a:lnTo>
                    <a:pt x="7268" y="49274"/>
                  </a:lnTo>
                  <a:cubicBezTo>
                    <a:pt x="7664" y="48862"/>
                    <a:pt x="7893" y="48329"/>
                    <a:pt x="7893" y="47750"/>
                  </a:cubicBezTo>
                  <a:lnTo>
                    <a:pt x="7893" y="42494"/>
                  </a:lnTo>
                  <a:cubicBezTo>
                    <a:pt x="7893" y="42006"/>
                    <a:pt x="8091" y="41549"/>
                    <a:pt x="8426" y="41199"/>
                  </a:cubicBezTo>
                  <a:lnTo>
                    <a:pt x="10757" y="38883"/>
                  </a:lnTo>
                  <a:cubicBezTo>
                    <a:pt x="11154" y="38456"/>
                    <a:pt x="11382" y="37923"/>
                    <a:pt x="11382" y="37359"/>
                  </a:cubicBezTo>
                  <a:cubicBezTo>
                    <a:pt x="11382" y="36765"/>
                    <a:pt x="11154" y="36232"/>
                    <a:pt x="10757" y="35835"/>
                  </a:cubicBezTo>
                  <a:lnTo>
                    <a:pt x="3581" y="28644"/>
                  </a:lnTo>
                  <a:cubicBezTo>
                    <a:pt x="2850" y="27943"/>
                    <a:pt x="2850" y="26785"/>
                    <a:pt x="3581" y="26054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67"/>
                  </a:lnTo>
                  <a:cubicBezTo>
                    <a:pt x="13149" y="18741"/>
                    <a:pt x="13378" y="18208"/>
                    <a:pt x="13378" y="17644"/>
                  </a:cubicBezTo>
                  <a:cubicBezTo>
                    <a:pt x="13378" y="17050"/>
                    <a:pt x="13149" y="16516"/>
                    <a:pt x="12753" y="16120"/>
                  </a:cubicBezTo>
                  <a:cubicBezTo>
                    <a:pt x="12418" y="15770"/>
                    <a:pt x="12220" y="15313"/>
                    <a:pt x="12220" y="14825"/>
                  </a:cubicBezTo>
                  <a:cubicBezTo>
                    <a:pt x="12220" y="14322"/>
                    <a:pt x="12418" y="13865"/>
                    <a:pt x="12753" y="13530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8" y="11595"/>
                    <a:pt x="16395" y="11793"/>
                    <a:pt x="16730" y="12128"/>
                  </a:cubicBezTo>
                  <a:lnTo>
                    <a:pt x="19107" y="14520"/>
                  </a:lnTo>
                  <a:cubicBezTo>
                    <a:pt x="19526" y="14939"/>
                    <a:pt x="20074" y="15149"/>
                    <a:pt x="20623" y="15149"/>
                  </a:cubicBezTo>
                  <a:cubicBezTo>
                    <a:pt x="21171" y="15149"/>
                    <a:pt x="21720" y="14939"/>
                    <a:pt x="22139" y="14520"/>
                  </a:cubicBezTo>
                  <a:lnTo>
                    <a:pt x="23297" y="13347"/>
                  </a:lnTo>
                  <a:cubicBezTo>
                    <a:pt x="23708" y="12936"/>
                    <a:pt x="23936" y="12403"/>
                    <a:pt x="23936" y="11824"/>
                  </a:cubicBezTo>
                  <a:cubicBezTo>
                    <a:pt x="23936" y="11260"/>
                    <a:pt x="23708" y="10711"/>
                    <a:pt x="23297" y="10300"/>
                  </a:cubicBezTo>
                  <a:lnTo>
                    <a:pt x="12997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8"/>
            <p:cNvSpPr/>
            <p:nvPr/>
          </p:nvSpPr>
          <p:spPr>
            <a:xfrm rot="10800000">
              <a:off x="7694795" y="2941747"/>
              <a:ext cx="981776" cy="2307791"/>
            </a:xfrm>
            <a:custGeom>
              <a:rect b="b" l="l" r="r" t="t"/>
              <a:pathLst>
                <a:path extrusionOk="0" h="56267" w="23937">
                  <a:moveTo>
                    <a:pt x="12997" y="0"/>
                  </a:moveTo>
                  <a:lnTo>
                    <a:pt x="12784" y="214"/>
                  </a:lnTo>
                  <a:lnTo>
                    <a:pt x="23098" y="10513"/>
                  </a:lnTo>
                  <a:cubicBezTo>
                    <a:pt x="23434" y="10848"/>
                    <a:pt x="23632" y="11305"/>
                    <a:pt x="23632" y="11808"/>
                  </a:cubicBezTo>
                  <a:cubicBezTo>
                    <a:pt x="23632" y="12296"/>
                    <a:pt x="23434" y="12753"/>
                    <a:pt x="23098" y="13103"/>
                  </a:cubicBezTo>
                  <a:lnTo>
                    <a:pt x="21925" y="14261"/>
                  </a:lnTo>
                  <a:cubicBezTo>
                    <a:pt x="21575" y="14627"/>
                    <a:pt x="21110" y="14810"/>
                    <a:pt x="20642" y="14810"/>
                  </a:cubicBezTo>
                  <a:cubicBezTo>
                    <a:pt x="20173" y="14810"/>
                    <a:pt x="19701" y="14627"/>
                    <a:pt x="19335" y="14261"/>
                  </a:cubicBezTo>
                  <a:lnTo>
                    <a:pt x="16958" y="11884"/>
                  </a:lnTo>
                  <a:cubicBezTo>
                    <a:pt x="16547" y="11488"/>
                    <a:pt x="16029" y="11260"/>
                    <a:pt x="15435" y="11260"/>
                  </a:cubicBezTo>
                  <a:cubicBezTo>
                    <a:pt x="14840" y="11260"/>
                    <a:pt x="14307" y="11488"/>
                    <a:pt x="13911" y="11884"/>
                  </a:cubicBezTo>
                  <a:lnTo>
                    <a:pt x="12525" y="13271"/>
                  </a:lnTo>
                  <a:cubicBezTo>
                    <a:pt x="11687" y="14109"/>
                    <a:pt x="11687" y="15465"/>
                    <a:pt x="12525" y="16303"/>
                  </a:cubicBezTo>
                  <a:cubicBezTo>
                    <a:pt x="12860" y="16638"/>
                    <a:pt x="13058" y="17095"/>
                    <a:pt x="13058" y="17598"/>
                  </a:cubicBezTo>
                  <a:cubicBezTo>
                    <a:pt x="13058" y="18085"/>
                    <a:pt x="12860" y="18543"/>
                    <a:pt x="12525" y="18893"/>
                  </a:cubicBezTo>
                  <a:lnTo>
                    <a:pt x="11489" y="19914"/>
                  </a:lnTo>
                  <a:cubicBezTo>
                    <a:pt x="11153" y="20264"/>
                    <a:pt x="10696" y="20447"/>
                    <a:pt x="10193" y="20447"/>
                  </a:cubicBezTo>
                  <a:lnTo>
                    <a:pt x="9569" y="20447"/>
                  </a:lnTo>
                  <a:cubicBezTo>
                    <a:pt x="8975" y="20447"/>
                    <a:pt x="8441" y="20676"/>
                    <a:pt x="8045" y="21087"/>
                  </a:cubicBezTo>
                  <a:lnTo>
                    <a:pt x="3337" y="25780"/>
                  </a:lnTo>
                  <a:cubicBezTo>
                    <a:pt x="2941" y="26206"/>
                    <a:pt x="2713" y="26739"/>
                    <a:pt x="2713" y="27303"/>
                  </a:cubicBezTo>
                  <a:cubicBezTo>
                    <a:pt x="2713" y="27897"/>
                    <a:pt x="2941" y="28431"/>
                    <a:pt x="3337" y="28827"/>
                  </a:cubicBezTo>
                  <a:lnTo>
                    <a:pt x="10529" y="36018"/>
                  </a:lnTo>
                  <a:cubicBezTo>
                    <a:pt x="11245" y="36719"/>
                    <a:pt x="11245" y="37877"/>
                    <a:pt x="10529" y="38608"/>
                  </a:cubicBezTo>
                  <a:lnTo>
                    <a:pt x="8198" y="40924"/>
                  </a:lnTo>
                  <a:cubicBezTo>
                    <a:pt x="7801" y="41351"/>
                    <a:pt x="7573" y="41884"/>
                    <a:pt x="7573" y="42448"/>
                  </a:cubicBezTo>
                  <a:lnTo>
                    <a:pt x="7573" y="47704"/>
                  </a:lnTo>
                  <a:cubicBezTo>
                    <a:pt x="7573" y="48207"/>
                    <a:pt x="7375" y="48664"/>
                    <a:pt x="7040" y="48999"/>
                  </a:cubicBezTo>
                  <a:lnTo>
                    <a:pt x="1" y="56053"/>
                  </a:lnTo>
                  <a:lnTo>
                    <a:pt x="199" y="56267"/>
                  </a:lnTo>
                  <a:lnTo>
                    <a:pt x="7268" y="49212"/>
                  </a:lnTo>
                  <a:cubicBezTo>
                    <a:pt x="7664" y="48801"/>
                    <a:pt x="7893" y="48268"/>
                    <a:pt x="7893" y="47689"/>
                  </a:cubicBezTo>
                  <a:lnTo>
                    <a:pt x="7893" y="42432"/>
                  </a:lnTo>
                  <a:cubicBezTo>
                    <a:pt x="7893" y="41945"/>
                    <a:pt x="8091" y="41473"/>
                    <a:pt x="8426" y="41137"/>
                  </a:cubicBezTo>
                  <a:lnTo>
                    <a:pt x="10757" y="38806"/>
                  </a:lnTo>
                  <a:cubicBezTo>
                    <a:pt x="11595" y="37984"/>
                    <a:pt x="11595" y="36628"/>
                    <a:pt x="10757" y="35790"/>
                  </a:cubicBezTo>
                  <a:lnTo>
                    <a:pt x="3581" y="28598"/>
                  </a:lnTo>
                  <a:cubicBezTo>
                    <a:pt x="3231" y="28263"/>
                    <a:pt x="3048" y="27806"/>
                    <a:pt x="3048" y="27318"/>
                  </a:cubicBezTo>
                  <a:cubicBezTo>
                    <a:pt x="3048" y="26816"/>
                    <a:pt x="3231" y="26359"/>
                    <a:pt x="3581" y="26023"/>
                  </a:cubicBezTo>
                  <a:lnTo>
                    <a:pt x="8274" y="21346"/>
                  </a:lnTo>
                  <a:cubicBezTo>
                    <a:pt x="8624" y="21011"/>
                    <a:pt x="9081" y="20813"/>
                    <a:pt x="9569" y="20813"/>
                  </a:cubicBezTo>
                  <a:lnTo>
                    <a:pt x="10209" y="20813"/>
                  </a:lnTo>
                  <a:cubicBezTo>
                    <a:pt x="10788" y="20813"/>
                    <a:pt x="11321" y="20584"/>
                    <a:pt x="11732" y="20188"/>
                  </a:cubicBezTo>
                  <a:lnTo>
                    <a:pt x="12753" y="19152"/>
                  </a:lnTo>
                  <a:cubicBezTo>
                    <a:pt x="13149" y="18741"/>
                    <a:pt x="13378" y="18207"/>
                    <a:pt x="13378" y="17628"/>
                  </a:cubicBezTo>
                  <a:cubicBezTo>
                    <a:pt x="13378" y="17049"/>
                    <a:pt x="13149" y="16516"/>
                    <a:pt x="12753" y="16105"/>
                  </a:cubicBezTo>
                  <a:cubicBezTo>
                    <a:pt x="12037" y="15404"/>
                    <a:pt x="12037" y="14246"/>
                    <a:pt x="12753" y="13515"/>
                  </a:cubicBezTo>
                  <a:lnTo>
                    <a:pt x="14140" y="12128"/>
                  </a:lnTo>
                  <a:cubicBezTo>
                    <a:pt x="14490" y="11793"/>
                    <a:pt x="14947" y="11595"/>
                    <a:pt x="15435" y="11595"/>
                  </a:cubicBezTo>
                  <a:cubicBezTo>
                    <a:pt x="15937" y="11595"/>
                    <a:pt x="16395" y="11793"/>
                    <a:pt x="16730" y="12128"/>
                  </a:cubicBezTo>
                  <a:lnTo>
                    <a:pt x="19106" y="14505"/>
                  </a:lnTo>
                  <a:cubicBezTo>
                    <a:pt x="19525" y="14924"/>
                    <a:pt x="20074" y="15133"/>
                    <a:pt x="20622" y="15133"/>
                  </a:cubicBezTo>
                  <a:cubicBezTo>
                    <a:pt x="21171" y="15133"/>
                    <a:pt x="21719" y="14924"/>
                    <a:pt x="22138" y="14505"/>
                  </a:cubicBezTo>
                  <a:lnTo>
                    <a:pt x="23296" y="13347"/>
                  </a:lnTo>
                  <a:cubicBezTo>
                    <a:pt x="23708" y="12936"/>
                    <a:pt x="23936" y="12402"/>
                    <a:pt x="23936" y="11823"/>
                  </a:cubicBezTo>
                  <a:cubicBezTo>
                    <a:pt x="23936" y="11229"/>
                    <a:pt x="23708" y="10696"/>
                    <a:pt x="23296" y="10300"/>
                  </a:cubicBezTo>
                  <a:lnTo>
                    <a:pt x="129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0000">
                  <a:srgbClr val="FF9900">
                    <a:alpha val="4039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6309526" y="836950"/>
              <a:ext cx="3153315" cy="5119205"/>
            </a:xfrm>
            <a:custGeom>
              <a:rect b="b" l="l" r="r" t="t"/>
              <a:pathLst>
                <a:path extrusionOk="0" h="124813" w="76882">
                  <a:moveTo>
                    <a:pt x="76668" y="0"/>
                  </a:moveTo>
                  <a:lnTo>
                    <a:pt x="63260" y="13408"/>
                  </a:lnTo>
                  <a:cubicBezTo>
                    <a:pt x="62879" y="13789"/>
                    <a:pt x="62879" y="14398"/>
                    <a:pt x="63260" y="14779"/>
                  </a:cubicBezTo>
                  <a:lnTo>
                    <a:pt x="69857" y="21376"/>
                  </a:lnTo>
                  <a:cubicBezTo>
                    <a:pt x="70116" y="21620"/>
                    <a:pt x="70116" y="22046"/>
                    <a:pt x="69857" y="22305"/>
                  </a:cubicBezTo>
                  <a:lnTo>
                    <a:pt x="46546" y="45616"/>
                  </a:lnTo>
                  <a:cubicBezTo>
                    <a:pt x="46417" y="45738"/>
                    <a:pt x="46245" y="45799"/>
                    <a:pt x="46074" y="45799"/>
                  </a:cubicBezTo>
                  <a:cubicBezTo>
                    <a:pt x="45903" y="45799"/>
                    <a:pt x="45731" y="45738"/>
                    <a:pt x="45602" y="45616"/>
                  </a:cubicBezTo>
                  <a:lnTo>
                    <a:pt x="39020" y="39019"/>
                  </a:lnTo>
                  <a:cubicBezTo>
                    <a:pt x="38822" y="38836"/>
                    <a:pt x="38593" y="38745"/>
                    <a:pt x="38334" y="38745"/>
                  </a:cubicBezTo>
                  <a:cubicBezTo>
                    <a:pt x="38060" y="38745"/>
                    <a:pt x="37831" y="38836"/>
                    <a:pt x="37649" y="39019"/>
                  </a:cubicBezTo>
                  <a:lnTo>
                    <a:pt x="23357" y="53311"/>
                  </a:lnTo>
                  <a:cubicBezTo>
                    <a:pt x="22976" y="53691"/>
                    <a:pt x="22976" y="54301"/>
                    <a:pt x="23357" y="54682"/>
                  </a:cubicBezTo>
                  <a:lnTo>
                    <a:pt x="40833" y="72142"/>
                  </a:lnTo>
                  <a:cubicBezTo>
                    <a:pt x="40939" y="72279"/>
                    <a:pt x="41016" y="72432"/>
                    <a:pt x="41016" y="72614"/>
                  </a:cubicBezTo>
                  <a:cubicBezTo>
                    <a:pt x="41016" y="72812"/>
                    <a:pt x="40955" y="72965"/>
                    <a:pt x="40833" y="73102"/>
                  </a:cubicBezTo>
                  <a:lnTo>
                    <a:pt x="27090" y="86830"/>
                  </a:lnTo>
                  <a:cubicBezTo>
                    <a:pt x="26907" y="87028"/>
                    <a:pt x="26816" y="87256"/>
                    <a:pt x="26816" y="87515"/>
                  </a:cubicBezTo>
                  <a:lnTo>
                    <a:pt x="26816" y="96276"/>
                  </a:lnTo>
                  <a:cubicBezTo>
                    <a:pt x="26816" y="96459"/>
                    <a:pt x="26755" y="96611"/>
                    <a:pt x="26618" y="96748"/>
                  </a:cubicBezTo>
                  <a:lnTo>
                    <a:pt x="13225" y="110140"/>
                  </a:lnTo>
                  <a:cubicBezTo>
                    <a:pt x="13103" y="110270"/>
                    <a:pt x="12940" y="110335"/>
                    <a:pt x="12772" y="110335"/>
                  </a:cubicBezTo>
                  <a:cubicBezTo>
                    <a:pt x="12604" y="110335"/>
                    <a:pt x="12433" y="110270"/>
                    <a:pt x="12296" y="110140"/>
                  </a:cubicBezTo>
                  <a:lnTo>
                    <a:pt x="7618" y="105448"/>
                  </a:lnTo>
                  <a:cubicBezTo>
                    <a:pt x="7428" y="105257"/>
                    <a:pt x="7180" y="105162"/>
                    <a:pt x="6933" y="105162"/>
                  </a:cubicBezTo>
                  <a:cubicBezTo>
                    <a:pt x="6685" y="105162"/>
                    <a:pt x="6438" y="105257"/>
                    <a:pt x="6247" y="105448"/>
                  </a:cubicBezTo>
                  <a:lnTo>
                    <a:pt x="381" y="111314"/>
                  </a:lnTo>
                  <a:cubicBezTo>
                    <a:pt x="1" y="111695"/>
                    <a:pt x="1" y="112304"/>
                    <a:pt x="381" y="112685"/>
                  </a:cubicBezTo>
                  <a:lnTo>
                    <a:pt x="5059" y="117378"/>
                  </a:lnTo>
                  <a:cubicBezTo>
                    <a:pt x="5181" y="117515"/>
                    <a:pt x="5257" y="117667"/>
                    <a:pt x="5257" y="117850"/>
                  </a:cubicBezTo>
                  <a:cubicBezTo>
                    <a:pt x="5257" y="118048"/>
                    <a:pt x="5196" y="118200"/>
                    <a:pt x="5059" y="118322"/>
                  </a:cubicBezTo>
                  <a:lnTo>
                    <a:pt x="3231" y="120150"/>
                  </a:lnTo>
                  <a:cubicBezTo>
                    <a:pt x="2850" y="120531"/>
                    <a:pt x="2850" y="121141"/>
                    <a:pt x="3231" y="121522"/>
                  </a:cubicBezTo>
                  <a:lnTo>
                    <a:pt x="5059" y="123365"/>
                  </a:lnTo>
                  <a:cubicBezTo>
                    <a:pt x="5333" y="123609"/>
                    <a:pt x="5333" y="124020"/>
                    <a:pt x="5059" y="124295"/>
                  </a:cubicBezTo>
                  <a:cubicBezTo>
                    <a:pt x="4914" y="124432"/>
                    <a:pt x="4754" y="124489"/>
                    <a:pt x="4602" y="124489"/>
                  </a:cubicBezTo>
                  <a:cubicBezTo>
                    <a:pt x="4449" y="124489"/>
                    <a:pt x="4305" y="124432"/>
                    <a:pt x="4190" y="124340"/>
                  </a:cubicBezTo>
                  <a:cubicBezTo>
                    <a:pt x="3962" y="124173"/>
                    <a:pt x="3825" y="123838"/>
                    <a:pt x="4038" y="123487"/>
                  </a:cubicBezTo>
                  <a:lnTo>
                    <a:pt x="3764" y="123335"/>
                  </a:lnTo>
                  <a:lnTo>
                    <a:pt x="3764" y="123335"/>
                  </a:lnTo>
                  <a:cubicBezTo>
                    <a:pt x="3459" y="123838"/>
                    <a:pt x="3672" y="124356"/>
                    <a:pt x="3992" y="124599"/>
                  </a:cubicBezTo>
                  <a:cubicBezTo>
                    <a:pt x="4175" y="124736"/>
                    <a:pt x="4373" y="124813"/>
                    <a:pt x="4602" y="124813"/>
                  </a:cubicBezTo>
                  <a:cubicBezTo>
                    <a:pt x="4830" y="124813"/>
                    <a:pt x="5059" y="124736"/>
                    <a:pt x="5272" y="124477"/>
                  </a:cubicBezTo>
                  <a:cubicBezTo>
                    <a:pt x="5455" y="124295"/>
                    <a:pt x="5562" y="124066"/>
                    <a:pt x="5562" y="123792"/>
                  </a:cubicBezTo>
                  <a:cubicBezTo>
                    <a:pt x="5562" y="123533"/>
                    <a:pt x="5455" y="123304"/>
                    <a:pt x="5272" y="123106"/>
                  </a:cubicBezTo>
                  <a:lnTo>
                    <a:pt x="3444" y="121278"/>
                  </a:lnTo>
                  <a:cubicBezTo>
                    <a:pt x="3170" y="121034"/>
                    <a:pt x="3170" y="120623"/>
                    <a:pt x="3444" y="120349"/>
                  </a:cubicBezTo>
                  <a:lnTo>
                    <a:pt x="5272" y="118520"/>
                  </a:lnTo>
                  <a:cubicBezTo>
                    <a:pt x="5455" y="118337"/>
                    <a:pt x="5562" y="118094"/>
                    <a:pt x="5562" y="117835"/>
                  </a:cubicBezTo>
                  <a:cubicBezTo>
                    <a:pt x="5562" y="117576"/>
                    <a:pt x="5455" y="117332"/>
                    <a:pt x="5272" y="117149"/>
                  </a:cubicBezTo>
                  <a:lnTo>
                    <a:pt x="579" y="112456"/>
                  </a:lnTo>
                  <a:cubicBezTo>
                    <a:pt x="320" y="112213"/>
                    <a:pt x="320" y="111801"/>
                    <a:pt x="579" y="111527"/>
                  </a:cubicBezTo>
                  <a:lnTo>
                    <a:pt x="6445" y="105661"/>
                  </a:lnTo>
                  <a:cubicBezTo>
                    <a:pt x="6575" y="105532"/>
                    <a:pt x="6742" y="105467"/>
                    <a:pt x="6912" y="105467"/>
                  </a:cubicBezTo>
                  <a:cubicBezTo>
                    <a:pt x="7081" y="105467"/>
                    <a:pt x="7253" y="105532"/>
                    <a:pt x="7390" y="105661"/>
                  </a:cubicBezTo>
                  <a:lnTo>
                    <a:pt x="12067" y="110354"/>
                  </a:lnTo>
                  <a:cubicBezTo>
                    <a:pt x="12265" y="110537"/>
                    <a:pt x="12494" y="110643"/>
                    <a:pt x="12753" y="110643"/>
                  </a:cubicBezTo>
                  <a:cubicBezTo>
                    <a:pt x="13027" y="110643"/>
                    <a:pt x="13256" y="110537"/>
                    <a:pt x="13439" y="110354"/>
                  </a:cubicBezTo>
                  <a:lnTo>
                    <a:pt x="26831" y="96961"/>
                  </a:lnTo>
                  <a:cubicBezTo>
                    <a:pt x="27014" y="96779"/>
                    <a:pt x="27120" y="96550"/>
                    <a:pt x="27120" y="96276"/>
                  </a:cubicBezTo>
                  <a:lnTo>
                    <a:pt x="27120" y="87469"/>
                  </a:lnTo>
                  <a:cubicBezTo>
                    <a:pt x="27120" y="87287"/>
                    <a:pt x="27166" y="87134"/>
                    <a:pt x="27303" y="86997"/>
                  </a:cubicBezTo>
                  <a:lnTo>
                    <a:pt x="41031" y="73270"/>
                  </a:lnTo>
                  <a:cubicBezTo>
                    <a:pt x="41412" y="72889"/>
                    <a:pt x="41412" y="72279"/>
                    <a:pt x="41031" y="71898"/>
                  </a:cubicBezTo>
                  <a:lnTo>
                    <a:pt x="23571" y="54438"/>
                  </a:lnTo>
                  <a:cubicBezTo>
                    <a:pt x="23312" y="54194"/>
                    <a:pt x="23312" y="53768"/>
                    <a:pt x="23571" y="53509"/>
                  </a:cubicBezTo>
                  <a:lnTo>
                    <a:pt x="37862" y="39217"/>
                  </a:lnTo>
                  <a:cubicBezTo>
                    <a:pt x="37984" y="39095"/>
                    <a:pt x="38155" y="39035"/>
                    <a:pt x="38327" y="39035"/>
                  </a:cubicBezTo>
                  <a:cubicBezTo>
                    <a:pt x="38498" y="39035"/>
                    <a:pt x="38669" y="39095"/>
                    <a:pt x="38791" y="39217"/>
                  </a:cubicBezTo>
                  <a:lnTo>
                    <a:pt x="45373" y="45830"/>
                  </a:lnTo>
                  <a:cubicBezTo>
                    <a:pt x="45571" y="46013"/>
                    <a:pt x="45800" y="46119"/>
                    <a:pt x="46059" y="46119"/>
                  </a:cubicBezTo>
                  <a:cubicBezTo>
                    <a:pt x="46333" y="46119"/>
                    <a:pt x="46562" y="46013"/>
                    <a:pt x="46744" y="45830"/>
                  </a:cubicBezTo>
                  <a:lnTo>
                    <a:pt x="70055" y="22519"/>
                  </a:lnTo>
                  <a:cubicBezTo>
                    <a:pt x="70436" y="22138"/>
                    <a:pt x="70436" y="21528"/>
                    <a:pt x="70055" y="21148"/>
                  </a:cubicBezTo>
                  <a:lnTo>
                    <a:pt x="63473" y="14550"/>
                  </a:lnTo>
                  <a:cubicBezTo>
                    <a:pt x="63199" y="14307"/>
                    <a:pt x="63199" y="13895"/>
                    <a:pt x="63473" y="13621"/>
                  </a:cubicBezTo>
                  <a:lnTo>
                    <a:pt x="76881" y="213"/>
                  </a:lnTo>
                  <a:lnTo>
                    <a:pt x="76668" y="0"/>
                  </a:lnTo>
                  <a:close/>
                </a:path>
              </a:pathLst>
            </a:custGeom>
            <a:gradFill>
              <a:gsLst>
                <a:gs pos="0">
                  <a:srgbClr val="9900FF">
                    <a:alpha val="46274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6" name="Google Shape;1916;p48"/>
            <p:cNvGrpSpPr/>
            <p:nvPr/>
          </p:nvGrpSpPr>
          <p:grpSpPr>
            <a:xfrm>
              <a:off x="7280400" y="3719575"/>
              <a:ext cx="582050" cy="582425"/>
              <a:chOff x="959750" y="3039275"/>
              <a:chExt cx="582050" cy="582425"/>
            </a:xfrm>
          </p:grpSpPr>
          <p:sp>
            <p:nvSpPr>
              <p:cNvPr id="1917" name="Google Shape;1917;p48"/>
              <p:cNvSpPr/>
              <p:nvPr/>
            </p:nvSpPr>
            <p:spPr>
              <a:xfrm>
                <a:off x="959750" y="3498275"/>
                <a:ext cx="123450" cy="123425"/>
              </a:xfrm>
              <a:custGeom>
                <a:rect b="b" l="l" r="r" t="t"/>
                <a:pathLst>
                  <a:path extrusionOk="0" h="4937" w="4938">
                    <a:moveTo>
                      <a:pt x="1403" y="0"/>
                    </a:moveTo>
                    <a:lnTo>
                      <a:pt x="1" y="1402"/>
                    </a:lnTo>
                    <a:lnTo>
                      <a:pt x="3536" y="4937"/>
                    </a:lnTo>
                    <a:lnTo>
                      <a:pt x="4937" y="3535"/>
                    </a:lnTo>
                    <a:lnTo>
                      <a:pt x="14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48"/>
              <p:cNvSpPr/>
              <p:nvPr/>
            </p:nvSpPr>
            <p:spPr>
              <a:xfrm>
                <a:off x="1035950" y="3421700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402" y="1"/>
                    </a:moveTo>
                    <a:lnTo>
                      <a:pt x="0" y="1403"/>
                    </a:lnTo>
                    <a:lnTo>
                      <a:pt x="3535" y="4952"/>
                    </a:lnTo>
                    <a:lnTo>
                      <a:pt x="4937" y="3551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48"/>
              <p:cNvSpPr/>
              <p:nvPr/>
            </p:nvSpPr>
            <p:spPr>
              <a:xfrm>
                <a:off x="1112500" y="3345525"/>
                <a:ext cx="123825" cy="123450"/>
              </a:xfrm>
              <a:custGeom>
                <a:rect b="b" l="l" r="r" t="t"/>
                <a:pathLst>
                  <a:path extrusionOk="0" h="4938" w="4953">
                    <a:moveTo>
                      <a:pt x="1402" y="1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48"/>
              <p:cNvSpPr/>
              <p:nvPr/>
            </p:nvSpPr>
            <p:spPr>
              <a:xfrm>
                <a:off x="1188675" y="3268975"/>
                <a:ext cx="123825" cy="123425"/>
              </a:xfrm>
              <a:custGeom>
                <a:rect b="b" l="l" r="r" t="t"/>
                <a:pathLst>
                  <a:path extrusionOk="0" h="4937" w="4953">
                    <a:moveTo>
                      <a:pt x="1402" y="0"/>
                    </a:moveTo>
                    <a:lnTo>
                      <a:pt x="1" y="1402"/>
                    </a:lnTo>
                    <a:lnTo>
                      <a:pt x="3551" y="4937"/>
                    </a:lnTo>
                    <a:lnTo>
                      <a:pt x="4952" y="3550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48"/>
              <p:cNvSpPr/>
              <p:nvPr/>
            </p:nvSpPr>
            <p:spPr>
              <a:xfrm>
                <a:off x="1265625" y="3192800"/>
                <a:ext cx="123425" cy="123425"/>
              </a:xfrm>
              <a:custGeom>
                <a:rect b="b" l="l" r="r" t="t"/>
                <a:pathLst>
                  <a:path extrusionOk="0" h="4937" w="4937">
                    <a:moveTo>
                      <a:pt x="1402" y="0"/>
                    </a:moveTo>
                    <a:lnTo>
                      <a:pt x="0" y="1386"/>
                    </a:lnTo>
                    <a:lnTo>
                      <a:pt x="3535" y="4936"/>
                    </a:lnTo>
                    <a:lnTo>
                      <a:pt x="4937" y="353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48"/>
              <p:cNvSpPr/>
              <p:nvPr/>
            </p:nvSpPr>
            <p:spPr>
              <a:xfrm>
                <a:off x="1341800" y="3116225"/>
                <a:ext cx="123450" cy="123450"/>
              </a:xfrm>
              <a:custGeom>
                <a:rect b="b" l="l" r="r" t="t"/>
                <a:pathLst>
                  <a:path extrusionOk="0" h="4938" w="4938">
                    <a:moveTo>
                      <a:pt x="1402" y="1"/>
                    </a:moveTo>
                    <a:lnTo>
                      <a:pt x="1" y="1402"/>
                    </a:lnTo>
                    <a:lnTo>
                      <a:pt x="3535" y="4937"/>
                    </a:lnTo>
                    <a:lnTo>
                      <a:pt x="4937" y="3535"/>
                    </a:lnTo>
                    <a:lnTo>
                      <a:pt x="14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48"/>
              <p:cNvSpPr/>
              <p:nvPr/>
            </p:nvSpPr>
            <p:spPr>
              <a:xfrm>
                <a:off x="1418375" y="3039275"/>
                <a:ext cx="123425" cy="123825"/>
              </a:xfrm>
              <a:custGeom>
                <a:rect b="b" l="l" r="r" t="t"/>
                <a:pathLst>
                  <a:path extrusionOk="0" h="4953" w="4937">
                    <a:moveTo>
                      <a:pt x="1387" y="1"/>
                    </a:moveTo>
                    <a:lnTo>
                      <a:pt x="0" y="1403"/>
                    </a:lnTo>
                    <a:lnTo>
                      <a:pt x="3535" y="4953"/>
                    </a:lnTo>
                    <a:lnTo>
                      <a:pt x="4936" y="3551"/>
                    </a:lnTo>
                    <a:lnTo>
                      <a:pt x="13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7254"/>
                    </a:srgbClr>
                  </a:gs>
                  <a:gs pos="100000">
                    <a:srgbClr val="FFFFFF">
                      <a:alpha val="37254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4" name="Google Shape;1924;p48"/>
            <p:cNvGrpSpPr/>
            <p:nvPr/>
          </p:nvGrpSpPr>
          <p:grpSpPr>
            <a:xfrm>
              <a:off x="7728436" y="3524084"/>
              <a:ext cx="134004" cy="134004"/>
              <a:chOff x="8356813" y="1074288"/>
              <a:chExt cx="351900" cy="351900"/>
            </a:xfrm>
          </p:grpSpPr>
          <p:sp>
            <p:nvSpPr>
              <p:cNvPr id="1925" name="Google Shape;1925;p48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7" name="Google Shape;1927;p48"/>
            <p:cNvGrpSpPr/>
            <p:nvPr/>
          </p:nvGrpSpPr>
          <p:grpSpPr>
            <a:xfrm>
              <a:off x="7344361" y="3150259"/>
              <a:ext cx="134004" cy="134004"/>
              <a:chOff x="8356813" y="1074288"/>
              <a:chExt cx="351900" cy="351900"/>
            </a:xfrm>
          </p:grpSpPr>
          <p:sp>
            <p:nvSpPr>
              <p:cNvPr id="1928" name="Google Shape;1928;p48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0" name="Google Shape;1930;p48"/>
            <p:cNvGrpSpPr/>
            <p:nvPr/>
          </p:nvGrpSpPr>
          <p:grpSpPr>
            <a:xfrm>
              <a:off x="8337811" y="2464059"/>
              <a:ext cx="134004" cy="134004"/>
              <a:chOff x="8356813" y="1074288"/>
              <a:chExt cx="351900" cy="351900"/>
            </a:xfrm>
          </p:grpSpPr>
          <p:sp>
            <p:nvSpPr>
              <p:cNvPr id="1931" name="Google Shape;1931;p48"/>
              <p:cNvSpPr/>
              <p:nvPr/>
            </p:nvSpPr>
            <p:spPr>
              <a:xfrm>
                <a:off x="8356813" y="1074288"/>
                <a:ext cx="351900" cy="351900"/>
              </a:xfrm>
              <a:prstGeom prst="ellipse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8406497" y="1123972"/>
                <a:ext cx="252600" cy="252600"/>
              </a:xfrm>
              <a:prstGeom prst="ellipse">
                <a:avLst/>
              </a:pr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3" name="Google Shape;1933;p48"/>
            <p:cNvSpPr/>
            <p:nvPr/>
          </p:nvSpPr>
          <p:spPr>
            <a:xfrm>
              <a:off x="8430775" y="2842975"/>
              <a:ext cx="480893" cy="475828"/>
            </a:xfrm>
            <a:custGeom>
              <a:rect b="b" l="l" r="r" t="t"/>
              <a:pathLst>
                <a:path extrusionOk="0" h="35790" w="36171">
                  <a:moveTo>
                    <a:pt x="34030" y="1"/>
                  </a:moveTo>
                  <a:cubicBezTo>
                    <a:pt x="33531" y="1"/>
                    <a:pt x="33032" y="191"/>
                    <a:pt x="32651" y="572"/>
                  </a:cubicBezTo>
                  <a:cubicBezTo>
                    <a:pt x="31890" y="1334"/>
                    <a:pt x="31890" y="2568"/>
                    <a:pt x="32651" y="3330"/>
                  </a:cubicBezTo>
                  <a:cubicBezTo>
                    <a:pt x="33032" y="3711"/>
                    <a:pt x="33531" y="3901"/>
                    <a:pt x="34030" y="3901"/>
                  </a:cubicBezTo>
                  <a:cubicBezTo>
                    <a:pt x="34529" y="3901"/>
                    <a:pt x="35028" y="3711"/>
                    <a:pt x="35409" y="3330"/>
                  </a:cubicBezTo>
                  <a:cubicBezTo>
                    <a:pt x="36171" y="2568"/>
                    <a:pt x="36171" y="1334"/>
                    <a:pt x="35409" y="572"/>
                  </a:cubicBezTo>
                  <a:cubicBezTo>
                    <a:pt x="35028" y="191"/>
                    <a:pt x="34529" y="1"/>
                    <a:pt x="34030" y="1"/>
                  </a:cubicBezTo>
                  <a:close/>
                  <a:moveTo>
                    <a:pt x="27662" y="6385"/>
                  </a:moveTo>
                  <a:cubicBezTo>
                    <a:pt x="27163" y="6385"/>
                    <a:pt x="26664" y="6575"/>
                    <a:pt x="26283" y="6956"/>
                  </a:cubicBezTo>
                  <a:cubicBezTo>
                    <a:pt x="25521" y="7718"/>
                    <a:pt x="25521" y="8952"/>
                    <a:pt x="26283" y="9714"/>
                  </a:cubicBezTo>
                  <a:cubicBezTo>
                    <a:pt x="26664" y="10095"/>
                    <a:pt x="27163" y="10285"/>
                    <a:pt x="27662" y="10285"/>
                  </a:cubicBezTo>
                  <a:cubicBezTo>
                    <a:pt x="28161" y="10285"/>
                    <a:pt x="28660" y="10095"/>
                    <a:pt x="29040" y="9714"/>
                  </a:cubicBezTo>
                  <a:cubicBezTo>
                    <a:pt x="29802" y="8952"/>
                    <a:pt x="29802" y="7718"/>
                    <a:pt x="29040" y="6956"/>
                  </a:cubicBezTo>
                  <a:cubicBezTo>
                    <a:pt x="28660" y="6575"/>
                    <a:pt x="28161" y="6385"/>
                    <a:pt x="27662" y="6385"/>
                  </a:cubicBezTo>
                  <a:close/>
                  <a:moveTo>
                    <a:pt x="21285" y="12753"/>
                  </a:moveTo>
                  <a:cubicBezTo>
                    <a:pt x="20783" y="12753"/>
                    <a:pt x="20280" y="12944"/>
                    <a:pt x="19899" y="13325"/>
                  </a:cubicBezTo>
                  <a:cubicBezTo>
                    <a:pt x="19137" y="14086"/>
                    <a:pt x="19137" y="15336"/>
                    <a:pt x="19899" y="16097"/>
                  </a:cubicBezTo>
                  <a:cubicBezTo>
                    <a:pt x="20280" y="16478"/>
                    <a:pt x="20783" y="16669"/>
                    <a:pt x="21285" y="16669"/>
                  </a:cubicBezTo>
                  <a:cubicBezTo>
                    <a:pt x="21788" y="16669"/>
                    <a:pt x="22291" y="16478"/>
                    <a:pt x="22672" y="16097"/>
                  </a:cubicBezTo>
                  <a:cubicBezTo>
                    <a:pt x="23434" y="15336"/>
                    <a:pt x="23434" y="14086"/>
                    <a:pt x="22672" y="13325"/>
                  </a:cubicBezTo>
                  <a:cubicBezTo>
                    <a:pt x="22291" y="12944"/>
                    <a:pt x="21788" y="12753"/>
                    <a:pt x="21285" y="12753"/>
                  </a:cubicBezTo>
                  <a:close/>
                  <a:moveTo>
                    <a:pt x="14917" y="19128"/>
                  </a:moveTo>
                  <a:cubicBezTo>
                    <a:pt x="14415" y="19128"/>
                    <a:pt x="13913" y="19318"/>
                    <a:pt x="13530" y="19693"/>
                  </a:cubicBezTo>
                  <a:cubicBezTo>
                    <a:pt x="12768" y="20455"/>
                    <a:pt x="12768" y="21689"/>
                    <a:pt x="13530" y="22451"/>
                  </a:cubicBezTo>
                  <a:cubicBezTo>
                    <a:pt x="13911" y="22832"/>
                    <a:pt x="14410" y="23022"/>
                    <a:pt x="14909" y="23022"/>
                  </a:cubicBezTo>
                  <a:cubicBezTo>
                    <a:pt x="15408" y="23022"/>
                    <a:pt x="15907" y="22832"/>
                    <a:pt x="16288" y="22451"/>
                  </a:cubicBezTo>
                  <a:cubicBezTo>
                    <a:pt x="17050" y="21689"/>
                    <a:pt x="17050" y="20455"/>
                    <a:pt x="16288" y="19693"/>
                  </a:cubicBezTo>
                  <a:cubicBezTo>
                    <a:pt x="15909" y="19314"/>
                    <a:pt x="15413" y="19128"/>
                    <a:pt x="14917" y="19128"/>
                  </a:cubicBezTo>
                  <a:close/>
                  <a:moveTo>
                    <a:pt x="8525" y="25506"/>
                  </a:moveTo>
                  <a:cubicBezTo>
                    <a:pt x="8026" y="25506"/>
                    <a:pt x="7527" y="25696"/>
                    <a:pt x="7146" y="26077"/>
                  </a:cubicBezTo>
                  <a:cubicBezTo>
                    <a:pt x="6385" y="26839"/>
                    <a:pt x="6385" y="28073"/>
                    <a:pt x="7146" y="28835"/>
                  </a:cubicBezTo>
                  <a:cubicBezTo>
                    <a:pt x="7527" y="29216"/>
                    <a:pt x="8026" y="29406"/>
                    <a:pt x="8525" y="29406"/>
                  </a:cubicBezTo>
                  <a:cubicBezTo>
                    <a:pt x="9024" y="29406"/>
                    <a:pt x="9523" y="29216"/>
                    <a:pt x="9904" y="28835"/>
                  </a:cubicBezTo>
                  <a:cubicBezTo>
                    <a:pt x="10666" y="28073"/>
                    <a:pt x="10666" y="26839"/>
                    <a:pt x="9904" y="26077"/>
                  </a:cubicBezTo>
                  <a:cubicBezTo>
                    <a:pt x="9523" y="25696"/>
                    <a:pt x="9024" y="25506"/>
                    <a:pt x="8525" y="25506"/>
                  </a:cubicBezTo>
                  <a:close/>
                  <a:moveTo>
                    <a:pt x="2141" y="31874"/>
                  </a:moveTo>
                  <a:cubicBezTo>
                    <a:pt x="1642" y="31874"/>
                    <a:pt x="1143" y="32065"/>
                    <a:pt x="763" y="32446"/>
                  </a:cubicBezTo>
                  <a:cubicBezTo>
                    <a:pt x="1" y="33207"/>
                    <a:pt x="1" y="34457"/>
                    <a:pt x="763" y="35219"/>
                  </a:cubicBezTo>
                  <a:cubicBezTo>
                    <a:pt x="1143" y="35599"/>
                    <a:pt x="1642" y="35790"/>
                    <a:pt x="2141" y="35790"/>
                  </a:cubicBezTo>
                  <a:cubicBezTo>
                    <a:pt x="2640" y="35790"/>
                    <a:pt x="3139" y="35599"/>
                    <a:pt x="3520" y="35219"/>
                  </a:cubicBezTo>
                  <a:cubicBezTo>
                    <a:pt x="4282" y="34457"/>
                    <a:pt x="4282" y="33207"/>
                    <a:pt x="3520" y="32446"/>
                  </a:cubicBezTo>
                  <a:cubicBezTo>
                    <a:pt x="3139" y="32065"/>
                    <a:pt x="2640" y="31874"/>
                    <a:pt x="2141" y="31874"/>
                  </a:cubicBezTo>
                  <a:close/>
                </a:path>
              </a:pathLst>
            </a:custGeom>
            <a:gradFill>
              <a:gsLst>
                <a:gs pos="0">
                  <a:srgbClr val="EB9109">
                    <a:alpha val="46666"/>
                  </a:srgbClr>
                </a:gs>
                <a:gs pos="78000">
                  <a:srgbClr val="F5F8FF">
                    <a:alpha val="46666"/>
                  </a:srgbClr>
                </a:gs>
                <a:gs pos="100000">
                  <a:srgbClr val="F5F8FF">
                    <a:alpha val="4666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34" name="Google Shape;1934;p48"/>
            <p:cNvGrpSpPr/>
            <p:nvPr/>
          </p:nvGrpSpPr>
          <p:grpSpPr>
            <a:xfrm>
              <a:off x="8337812" y="3492483"/>
              <a:ext cx="699928" cy="1651024"/>
              <a:chOff x="8337812" y="3492483"/>
              <a:chExt cx="699928" cy="1651024"/>
            </a:xfrm>
          </p:grpSpPr>
          <p:sp>
            <p:nvSpPr>
              <p:cNvPr id="1935" name="Google Shape;1935;p48"/>
              <p:cNvSpPr/>
              <p:nvPr/>
            </p:nvSpPr>
            <p:spPr>
              <a:xfrm>
                <a:off x="8337812" y="3492483"/>
                <a:ext cx="483116" cy="1013645"/>
              </a:xfrm>
              <a:custGeom>
                <a:rect b="b" l="l" r="r" t="t"/>
                <a:pathLst>
                  <a:path extrusionOk="0" h="24714" w="11779">
                    <a:moveTo>
                      <a:pt x="6735" y="1"/>
                    </a:moveTo>
                    <a:lnTo>
                      <a:pt x="1" y="6750"/>
                    </a:lnTo>
                    <a:lnTo>
                      <a:pt x="229" y="6964"/>
                    </a:lnTo>
                    <a:lnTo>
                      <a:pt x="6415" y="763"/>
                    </a:lnTo>
                    <a:lnTo>
                      <a:pt x="6415" y="13165"/>
                    </a:lnTo>
                    <a:lnTo>
                      <a:pt x="11458" y="13165"/>
                    </a:lnTo>
                    <a:lnTo>
                      <a:pt x="11458" y="24713"/>
                    </a:lnTo>
                    <a:lnTo>
                      <a:pt x="11778" y="24713"/>
                    </a:lnTo>
                    <a:lnTo>
                      <a:pt x="11778" y="12860"/>
                    </a:lnTo>
                    <a:lnTo>
                      <a:pt x="6735" y="12860"/>
                    </a:lnTo>
                    <a:lnTo>
                      <a:pt x="673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8698380" y="3916789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6"/>
                    </a:lnTo>
                    <a:lnTo>
                      <a:pt x="5699" y="306"/>
                    </a:lnTo>
                    <a:lnTo>
                      <a:pt x="5699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8790871" y="3823684"/>
                <a:ext cx="246869" cy="1226718"/>
              </a:xfrm>
              <a:custGeom>
                <a:rect b="b" l="l" r="r" t="t"/>
                <a:pathLst>
                  <a:path extrusionOk="0" h="29909" w="6019">
                    <a:moveTo>
                      <a:pt x="1" y="1"/>
                    </a:moveTo>
                    <a:lnTo>
                      <a:pt x="1" y="305"/>
                    </a:lnTo>
                    <a:lnTo>
                      <a:pt x="5714" y="305"/>
                    </a:lnTo>
                    <a:lnTo>
                      <a:pt x="5714" y="29909"/>
                    </a:lnTo>
                    <a:lnTo>
                      <a:pt x="6019" y="29909"/>
                    </a:lnTo>
                    <a:lnTo>
                      <a:pt x="601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C0A9E">
                      <a:alpha val="36862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8" name="Google Shape;1938;p48"/>
            <p:cNvGrpSpPr/>
            <p:nvPr/>
          </p:nvGrpSpPr>
          <p:grpSpPr>
            <a:xfrm>
              <a:off x="7945225" y="4302000"/>
              <a:ext cx="904666" cy="726121"/>
              <a:chOff x="7945225" y="4302000"/>
              <a:chExt cx="904666" cy="726121"/>
            </a:xfrm>
          </p:grpSpPr>
          <p:sp>
            <p:nvSpPr>
              <p:cNvPr id="1939" name="Google Shape;1939;p48"/>
              <p:cNvSpPr/>
              <p:nvPr/>
            </p:nvSpPr>
            <p:spPr>
              <a:xfrm>
                <a:off x="8176775" y="4445200"/>
                <a:ext cx="673116" cy="582921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8164350" y="43020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7945225" y="4445200"/>
                <a:ext cx="480925" cy="416483"/>
              </a:xfrm>
              <a:custGeom>
                <a:rect b="b" l="l" r="r" t="t"/>
                <a:pathLst>
                  <a:path extrusionOk="0" h="44413" w="51285">
                    <a:moveTo>
                      <a:pt x="12814" y="0"/>
                    </a:moveTo>
                    <a:lnTo>
                      <a:pt x="0" y="22199"/>
                    </a:lnTo>
                    <a:lnTo>
                      <a:pt x="12814" y="44413"/>
                    </a:lnTo>
                    <a:lnTo>
                      <a:pt x="38471" y="44413"/>
                    </a:lnTo>
                    <a:lnTo>
                      <a:pt x="51285" y="22199"/>
                    </a:lnTo>
                    <a:lnTo>
                      <a:pt x="384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22000">
                    <a:schemeClr val="lt1"/>
                  </a:gs>
                  <a:gs pos="45000">
                    <a:srgbClr val="FFFFFF">
                      <a:alpha val="0"/>
                    </a:srgbClr>
                  </a:gs>
                  <a:gs pos="100000">
                    <a:srgbClr val="0C0A9E">
                      <a:alpha val="49803"/>
                    </a:srgbClr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42" name="Google Shape;1942;p48"/>
            <p:cNvSpPr/>
            <p:nvPr/>
          </p:nvSpPr>
          <p:spPr>
            <a:xfrm rot="5400000">
              <a:off x="7687039" y="1023058"/>
              <a:ext cx="1421047" cy="2833357"/>
            </a:xfrm>
            <a:custGeom>
              <a:rect b="b" l="l" r="r" t="t"/>
              <a:pathLst>
                <a:path extrusionOk="0" h="69081" w="34647">
                  <a:moveTo>
                    <a:pt x="34434" y="1"/>
                  </a:moveTo>
                  <a:lnTo>
                    <a:pt x="25429" y="8990"/>
                  </a:lnTo>
                  <a:lnTo>
                    <a:pt x="25383" y="9051"/>
                  </a:lnTo>
                  <a:lnTo>
                    <a:pt x="25383" y="32651"/>
                  </a:lnTo>
                  <a:lnTo>
                    <a:pt x="15130" y="42920"/>
                  </a:lnTo>
                  <a:lnTo>
                    <a:pt x="15084" y="42951"/>
                  </a:lnTo>
                  <a:lnTo>
                    <a:pt x="15084" y="60472"/>
                  </a:lnTo>
                  <a:lnTo>
                    <a:pt x="9614" y="65957"/>
                  </a:lnTo>
                  <a:lnTo>
                    <a:pt x="0" y="65957"/>
                  </a:lnTo>
                  <a:lnTo>
                    <a:pt x="0" y="69080"/>
                  </a:lnTo>
                  <a:lnTo>
                    <a:pt x="320" y="69080"/>
                  </a:lnTo>
                  <a:lnTo>
                    <a:pt x="320" y="66262"/>
                  </a:lnTo>
                  <a:lnTo>
                    <a:pt x="9751" y="66262"/>
                  </a:lnTo>
                  <a:lnTo>
                    <a:pt x="15389" y="60609"/>
                  </a:lnTo>
                  <a:lnTo>
                    <a:pt x="15389" y="43088"/>
                  </a:lnTo>
                  <a:lnTo>
                    <a:pt x="25658" y="32819"/>
                  </a:lnTo>
                  <a:lnTo>
                    <a:pt x="25688" y="32788"/>
                  </a:lnTo>
                  <a:lnTo>
                    <a:pt x="25688" y="9188"/>
                  </a:lnTo>
                  <a:lnTo>
                    <a:pt x="34647" y="214"/>
                  </a:lnTo>
                  <a:lnTo>
                    <a:pt x="34434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3" name="Google Shape;1943;p48"/>
          <p:cNvGrpSpPr/>
          <p:nvPr/>
        </p:nvGrpSpPr>
        <p:grpSpPr>
          <a:xfrm>
            <a:off x="1234025" y="3961251"/>
            <a:ext cx="4558967" cy="134100"/>
            <a:chOff x="796100" y="3019701"/>
            <a:chExt cx="4558967" cy="134100"/>
          </a:xfrm>
        </p:grpSpPr>
        <p:sp>
          <p:nvSpPr>
            <p:cNvPr id="1944" name="Google Shape;1944;p48"/>
            <p:cNvSpPr/>
            <p:nvPr/>
          </p:nvSpPr>
          <p:spPr>
            <a:xfrm>
              <a:off x="5220967" y="3019701"/>
              <a:ext cx="134100" cy="1341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45" name="Google Shape;1945;p48"/>
            <p:cNvCxnSpPr/>
            <p:nvPr/>
          </p:nvCxnSpPr>
          <p:spPr>
            <a:xfrm>
              <a:off x="796100" y="3086750"/>
              <a:ext cx="4462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46" name="Google Shape;1946;p48"/>
            <p:cNvSpPr/>
            <p:nvPr/>
          </p:nvSpPr>
          <p:spPr>
            <a:xfrm>
              <a:off x="5251079" y="3049843"/>
              <a:ext cx="73800" cy="7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7" name="Google Shape;1947;p48"/>
          <p:cNvSpPr/>
          <p:nvPr/>
        </p:nvSpPr>
        <p:spPr>
          <a:xfrm>
            <a:off x="1196975" y="3301225"/>
            <a:ext cx="5280000" cy="603300"/>
          </a:xfrm>
          <a:prstGeom prst="rect">
            <a:avLst/>
          </a:prstGeom>
          <a:solidFill>
            <a:srgbClr val="F5F8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Wykorzystano szablon ze </a:t>
            </a: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Slidesgo</a:t>
            </a: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, 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grafiki z </a:t>
            </a: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Flaticon </a:t>
            </a: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oraz z </a:t>
            </a:r>
            <a:r>
              <a:rPr b="1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Freepik</a:t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48" name="Google Shape;1948;p48"/>
          <p:cNvSpPr/>
          <p:nvPr/>
        </p:nvSpPr>
        <p:spPr>
          <a:xfrm>
            <a:off x="1234025" y="4197825"/>
            <a:ext cx="2734800" cy="385800"/>
          </a:xfrm>
          <a:prstGeom prst="rect">
            <a:avLst/>
          </a:prstGeom>
          <a:solidFill>
            <a:srgbClr val="F5F8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3"/>
          <p:cNvSpPr txBox="1"/>
          <p:nvPr>
            <p:ph type="title"/>
          </p:nvPr>
        </p:nvSpPr>
        <p:spPr>
          <a:xfrm>
            <a:off x="528175" y="4137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Wyszukiwanie a rodzaj danych</a:t>
            </a:r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-123925" y="4132284"/>
            <a:ext cx="4558967" cy="1141122"/>
            <a:chOff x="-123925" y="4132284"/>
            <a:chExt cx="4558967" cy="1141122"/>
          </a:xfrm>
        </p:grpSpPr>
        <p:grpSp>
          <p:nvGrpSpPr>
            <p:cNvPr id="1454" name="Google Shape;1454;p33"/>
            <p:cNvGrpSpPr/>
            <p:nvPr/>
          </p:nvGrpSpPr>
          <p:grpSpPr>
            <a:xfrm>
              <a:off x="-3" y="4132284"/>
              <a:ext cx="2308406" cy="1141122"/>
              <a:chOff x="-3" y="4132284"/>
              <a:chExt cx="2308406" cy="1141122"/>
            </a:xfrm>
          </p:grpSpPr>
          <p:sp>
            <p:nvSpPr>
              <p:cNvPr id="1455" name="Google Shape;1455;p33"/>
              <p:cNvSpPr/>
              <p:nvPr/>
            </p:nvSpPr>
            <p:spPr>
              <a:xfrm rot="5400000">
                <a:off x="663005" y="3628622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3"/>
              <p:cNvSpPr/>
              <p:nvPr/>
            </p:nvSpPr>
            <p:spPr>
              <a:xfrm rot="5400000">
                <a:off x="663620" y="3469276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7" name="Google Shape;1457;p33"/>
            <p:cNvGrpSpPr/>
            <p:nvPr/>
          </p:nvGrpSpPr>
          <p:grpSpPr>
            <a:xfrm>
              <a:off x="-123925" y="4386226"/>
              <a:ext cx="4558967" cy="134100"/>
              <a:chOff x="796100" y="3019701"/>
              <a:chExt cx="4558967" cy="134100"/>
            </a:xfrm>
          </p:grpSpPr>
          <p:sp>
            <p:nvSpPr>
              <p:cNvPr id="1458" name="Google Shape;1458;p33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59" name="Google Shape;1459;p33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60" name="Google Shape;1460;p33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61" name="Google Shape;1461;p33"/>
          <p:cNvGrpSpPr/>
          <p:nvPr/>
        </p:nvGrpSpPr>
        <p:grpSpPr>
          <a:xfrm>
            <a:off x="91631" y="1645893"/>
            <a:ext cx="871377" cy="466466"/>
            <a:chOff x="3358399" y="3285485"/>
            <a:chExt cx="2363377" cy="1047062"/>
          </a:xfrm>
        </p:grpSpPr>
        <p:grpSp>
          <p:nvGrpSpPr>
            <p:cNvPr id="1462" name="Google Shape;1462;p33"/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1463" name="Google Shape;1463;p33"/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3"/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8" name="Google Shape;1468;p33"/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1469" name="Google Shape;1469;p33"/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3"/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3"/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3"/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3"/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3"/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1475" name="Google Shape;1475;p33"/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3"/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3"/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3"/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0" name="Google Shape;1480;p33"/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1481" name="Google Shape;1481;p33"/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3"/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3"/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3"/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6" name="Google Shape;1486;p33"/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1487" name="Google Shape;1487;p3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2" name="Google Shape;1492;p33"/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1493" name="Google Shape;1493;p3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98" name="Google Shape;1498;p33"/>
          <p:cNvSpPr txBox="1"/>
          <p:nvPr/>
        </p:nvSpPr>
        <p:spPr>
          <a:xfrm>
            <a:off x="1060675" y="1373275"/>
            <a:ext cx="4233300" cy="12606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Baza SQL-owa</a:t>
            </a:r>
            <a:endParaRPr b="1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6EE9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16EE9"/>
                </a:solidFill>
                <a:latin typeface="IBM Plex Mono"/>
                <a:ea typeface="IBM Plex Mono"/>
                <a:cs typeface="IBM Plex Mono"/>
                <a:sym typeface="IBM Plex Mono"/>
              </a:rPr>
              <a:t>SELECT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brand, model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16EE9"/>
                </a:solidFill>
                <a:latin typeface="IBM Plex Mono"/>
                <a:ea typeface="IBM Plex Mono"/>
                <a:cs typeface="IBM Plex Mono"/>
                <a:sym typeface="IBM Plex Mono"/>
              </a:rPr>
              <a:t>FROM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cars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16EE9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WHERE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hp &gt; 200 and type = ‘sportscar’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99" name="Google Shape;1499;p33"/>
          <p:cNvSpPr txBox="1"/>
          <p:nvPr>
            <p:ph idx="4294967295" type="subTitle"/>
          </p:nvPr>
        </p:nvSpPr>
        <p:spPr>
          <a:xfrm>
            <a:off x="3434126" y="3239688"/>
            <a:ext cx="241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00" name="Google Shape;1500;p33"/>
          <p:cNvSpPr txBox="1"/>
          <p:nvPr>
            <p:ph idx="4294967295" type="subTitle"/>
          </p:nvPr>
        </p:nvSpPr>
        <p:spPr>
          <a:xfrm>
            <a:off x="5437950" y="1390050"/>
            <a:ext cx="3552300" cy="28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Możemy dość łatwo wyszukiwać podobne obiekty/encje w bazie danych, jeśli mamy do dyspozycji ustandaryzowany zestaw pól/atrybutów.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Porównywanie obiektów odbywa się na np. na podstawie dopasowania ciągu znaków, porównywaniu wartości liczbowych itp.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01" name="Google Shape;1501;p33"/>
          <p:cNvSpPr txBox="1"/>
          <p:nvPr/>
        </p:nvSpPr>
        <p:spPr>
          <a:xfrm>
            <a:off x="1060675" y="2845524"/>
            <a:ext cx="4233300" cy="12606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MongoDB</a:t>
            </a:r>
            <a:endParaRPr b="1" i="0" sz="1150" u="none" cap="none" strike="noStrike">
              <a:solidFill>
                <a:srgbClr val="001E2B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t/>
            </a:r>
            <a:endParaRPr b="0" i="0" sz="1150" u="none" cap="none" strike="noStrike">
              <a:solidFill>
                <a:srgbClr val="001E2B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db.cars.</a:t>
            </a:r>
            <a:r>
              <a:rPr b="0" i="0" lang="en" sz="1150" u="none" cap="none" strike="noStrike">
                <a:solidFill>
                  <a:srgbClr val="016E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find</a:t>
            </a: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({ </a:t>
            </a:r>
            <a:endParaRPr b="0" i="0" sz="1150" u="none" cap="none" strike="noStrike">
              <a:solidFill>
                <a:srgbClr val="001E2B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" sz="1150" u="none" cap="none" strike="noStrike">
                <a:solidFill>
                  <a:srgbClr val="D837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brand</a:t>
            </a: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 { </a:t>
            </a:r>
            <a:r>
              <a:rPr b="0" i="0" lang="en" sz="1150" u="none" cap="none" strike="noStrike">
                <a:solidFill>
                  <a:srgbClr val="D837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$in</a:t>
            </a: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 [ </a:t>
            </a:r>
            <a:r>
              <a:rPr b="0" i="0" lang="en" sz="1150" u="none" cap="none" strike="noStrike">
                <a:solidFill>
                  <a:srgbClr val="12824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"Renault"</a:t>
            </a: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0" i="0" lang="en" sz="1150" u="none" cap="none" strike="noStrike">
                <a:solidFill>
                  <a:srgbClr val="12824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"Citroen"</a:t>
            </a: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]} </a:t>
            </a:r>
            <a:endParaRPr b="0" i="0" sz="1150" u="none" cap="none" strike="noStrike">
              <a:solidFill>
                <a:srgbClr val="001E2B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" sz="1150" u="none" cap="none" strike="noStrike">
                <a:solidFill>
                  <a:srgbClr val="001E2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})</a:t>
            </a:r>
            <a:endParaRPr b="0" i="0" sz="1400" u="none" cap="none" strike="noStrike">
              <a:solidFill>
                <a:schemeClr val="accent3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502" name="Google Shape;15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74" y="2063687"/>
            <a:ext cx="927700" cy="99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3" name="Google Shape;1503;p33"/>
          <p:cNvGrpSpPr/>
          <p:nvPr/>
        </p:nvGrpSpPr>
        <p:grpSpPr>
          <a:xfrm>
            <a:off x="85473" y="2736220"/>
            <a:ext cx="693375" cy="682108"/>
            <a:chOff x="4210933" y="2926777"/>
            <a:chExt cx="280072" cy="275521"/>
          </a:xfrm>
        </p:grpSpPr>
        <p:sp>
          <p:nvSpPr>
            <p:cNvPr id="1504" name="Google Shape;1504;p33"/>
            <p:cNvSpPr/>
            <p:nvPr/>
          </p:nvSpPr>
          <p:spPr>
            <a:xfrm>
              <a:off x="4490623" y="2970352"/>
              <a:ext cx="32" cy="414"/>
            </a:xfrm>
            <a:custGeom>
              <a:rect b="b" l="l" r="r" t="t"/>
              <a:pathLst>
                <a:path extrusionOk="0" h="13" w="1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4489859" y="2969589"/>
              <a:ext cx="32" cy="32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4210933" y="2944952"/>
              <a:ext cx="280072" cy="257346"/>
            </a:xfrm>
            <a:custGeom>
              <a:rect b="b" l="l" r="r" t="t"/>
              <a:pathLst>
                <a:path extrusionOk="0" h="8085" w="8799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4212047" y="2926777"/>
              <a:ext cx="144826" cy="234619"/>
            </a:xfrm>
            <a:custGeom>
              <a:rect b="b" l="l" r="r" t="t"/>
              <a:pathLst>
                <a:path extrusionOk="0" h="7371" w="455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4246550" y="2996103"/>
              <a:ext cx="28074" cy="28106"/>
            </a:xfrm>
            <a:custGeom>
              <a:rect b="b" l="l" r="r" t="t"/>
              <a:pathLst>
                <a:path extrusionOk="0" h="883" w="882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4285956" y="3015456"/>
              <a:ext cx="97814" cy="8753"/>
            </a:xfrm>
            <a:custGeom>
              <a:rect b="b" l="l" r="r" t="t"/>
              <a:pathLst>
                <a:path extrusionOk="0" h="275" w="3073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4285956" y="3001800"/>
              <a:ext cx="30366" cy="8753"/>
            </a:xfrm>
            <a:custGeom>
              <a:rect b="b" l="l" r="r" t="t"/>
              <a:pathLst>
                <a:path extrusionOk="0" h="275" w="954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4246550" y="3060177"/>
              <a:ext cx="28074" cy="28074"/>
            </a:xfrm>
            <a:custGeom>
              <a:rect b="b" l="l" r="r" t="t"/>
              <a:pathLst>
                <a:path extrusionOk="0" h="882" w="882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4285956" y="3080261"/>
              <a:ext cx="97814" cy="8371"/>
            </a:xfrm>
            <a:custGeom>
              <a:rect b="b" l="l" r="r" t="t"/>
              <a:pathLst>
                <a:path extrusionOk="0" h="263" w="3073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4285956" y="3066224"/>
              <a:ext cx="30366" cy="8753"/>
            </a:xfrm>
            <a:custGeom>
              <a:rect b="b" l="l" r="r" t="t"/>
              <a:pathLst>
                <a:path extrusionOk="0" h="275" w="954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4246550" y="3124601"/>
              <a:ext cx="28074" cy="28074"/>
            </a:xfrm>
            <a:custGeom>
              <a:rect b="b" l="l" r="r" t="t"/>
              <a:pathLst>
                <a:path extrusionOk="0" h="882" w="882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4285956" y="3143921"/>
              <a:ext cx="97814" cy="8753"/>
            </a:xfrm>
            <a:custGeom>
              <a:rect b="b" l="l" r="r" t="t"/>
              <a:pathLst>
                <a:path extrusionOk="0" h="275" w="3073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4285956" y="3130266"/>
              <a:ext cx="30366" cy="8371"/>
            </a:xfrm>
            <a:custGeom>
              <a:rect b="b" l="l" r="r" t="t"/>
              <a:pathLst>
                <a:path extrusionOk="0" h="263" w="954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34">
            <a:hlinkClick r:id="rId3"/>
          </p:cNvPr>
          <p:cNvSpPr/>
          <p:nvPr/>
        </p:nvSpPr>
        <p:spPr>
          <a:xfrm>
            <a:off x="6343325" y="886750"/>
            <a:ext cx="2294400" cy="1141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22" name="Google Shape;1522;p34">
            <a:hlinkClick r:id="rId4"/>
          </p:cNvPr>
          <p:cNvSpPr/>
          <p:nvPr/>
        </p:nvSpPr>
        <p:spPr>
          <a:xfrm>
            <a:off x="317875" y="2597000"/>
            <a:ext cx="3376500" cy="15153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3" name="Google Shape;1523;p34"/>
          <p:cNvSpPr txBox="1"/>
          <p:nvPr>
            <p:ph type="title"/>
          </p:nvPr>
        </p:nvSpPr>
        <p:spPr>
          <a:xfrm>
            <a:off x="397500" y="2889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Znajdowanie podobnych obiektów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grpSp>
        <p:nvGrpSpPr>
          <p:cNvPr id="1524" name="Google Shape;1524;p34"/>
          <p:cNvGrpSpPr/>
          <p:nvPr/>
        </p:nvGrpSpPr>
        <p:grpSpPr>
          <a:xfrm>
            <a:off x="-123925" y="4132284"/>
            <a:ext cx="4558967" cy="1141122"/>
            <a:chOff x="-123925" y="4132284"/>
            <a:chExt cx="4558967" cy="1141122"/>
          </a:xfrm>
        </p:grpSpPr>
        <p:grpSp>
          <p:nvGrpSpPr>
            <p:cNvPr id="1525" name="Google Shape;1525;p34"/>
            <p:cNvGrpSpPr/>
            <p:nvPr/>
          </p:nvGrpSpPr>
          <p:grpSpPr>
            <a:xfrm>
              <a:off x="-3" y="4132284"/>
              <a:ext cx="2308406" cy="1141122"/>
              <a:chOff x="-3" y="4132284"/>
              <a:chExt cx="2308406" cy="1141122"/>
            </a:xfrm>
          </p:grpSpPr>
          <p:sp>
            <p:nvSpPr>
              <p:cNvPr id="1526" name="Google Shape;1526;p34"/>
              <p:cNvSpPr/>
              <p:nvPr/>
            </p:nvSpPr>
            <p:spPr>
              <a:xfrm rot="5400000">
                <a:off x="663005" y="3628622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4"/>
              <p:cNvSpPr/>
              <p:nvPr/>
            </p:nvSpPr>
            <p:spPr>
              <a:xfrm rot="5400000">
                <a:off x="663620" y="3469276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8" name="Google Shape;1528;p34"/>
            <p:cNvGrpSpPr/>
            <p:nvPr/>
          </p:nvGrpSpPr>
          <p:grpSpPr>
            <a:xfrm>
              <a:off x="-123925" y="4386226"/>
              <a:ext cx="4558967" cy="134100"/>
              <a:chOff x="796100" y="3019701"/>
              <a:chExt cx="4558967" cy="134100"/>
            </a:xfrm>
          </p:grpSpPr>
          <p:sp>
            <p:nvSpPr>
              <p:cNvPr id="1529" name="Google Shape;1529;p34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30" name="Google Shape;1530;p34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531" name="Google Shape;1531;p34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32" name="Google Shape;1532;p3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4996" y="2709925"/>
            <a:ext cx="1187082" cy="11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34"/>
          <p:cNvSpPr txBox="1"/>
          <p:nvPr/>
        </p:nvSpPr>
        <p:spPr>
          <a:xfrm>
            <a:off x="1393125" y="2751375"/>
            <a:ext cx="2200800" cy="1277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accent3"/>
                </a:solidFill>
                <a:latin typeface="IBM Plex Mono"/>
                <a:ea typeface="IBM Plex Mono"/>
                <a:cs typeface="IBM Plex Mono"/>
                <a:sym typeface="IBM Plex Mono"/>
              </a:rPr>
              <a:t>{“description”: “Wino to doskonale pasuje do czerwonego mięsa.”}</a:t>
            </a:r>
            <a:endParaRPr b="0" i="0" sz="1400" u="none" cap="none" strike="noStrike">
              <a:solidFill>
                <a:schemeClr val="accent3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34" name="Google Shape;1534;p34">
            <a:hlinkClick r:id="rId7"/>
          </p:cNvPr>
          <p:cNvSpPr/>
          <p:nvPr/>
        </p:nvSpPr>
        <p:spPr>
          <a:xfrm>
            <a:off x="632275" y="1031200"/>
            <a:ext cx="2590500" cy="440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“Wino do wołowiny”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535" name="Google Shape;1535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263" y="1144000"/>
            <a:ext cx="213900" cy="2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34"/>
          <p:cNvSpPr/>
          <p:nvPr/>
        </p:nvSpPr>
        <p:spPr>
          <a:xfrm rot="-5400000">
            <a:off x="1360550" y="1801650"/>
            <a:ext cx="1018500" cy="465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7" name="Google Shape;1537;p34"/>
          <p:cNvSpPr/>
          <p:nvPr/>
        </p:nvSpPr>
        <p:spPr>
          <a:xfrm>
            <a:off x="1432104" y="1433775"/>
            <a:ext cx="875400" cy="8874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8" name="Google Shape;1538;p34">
            <a:hlinkClick r:id="rId9"/>
          </p:cNvPr>
          <p:cNvSpPr/>
          <p:nvPr/>
        </p:nvSpPr>
        <p:spPr>
          <a:xfrm>
            <a:off x="4748000" y="2378750"/>
            <a:ext cx="3812400" cy="1782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39" name="Google Shape;1539;p34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42186" y="934963"/>
            <a:ext cx="1577426" cy="10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83138" y="1350400"/>
            <a:ext cx="213900" cy="2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34"/>
          <p:cNvSpPr txBox="1"/>
          <p:nvPr/>
        </p:nvSpPr>
        <p:spPr>
          <a:xfrm>
            <a:off x="6271400" y="1657275"/>
            <a:ext cx="3900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" sz="65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6900" u="none" cap="none" strike="noStrik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42" name="Google Shape;1542;p34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879696" y="2478724"/>
            <a:ext cx="1033571" cy="155035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3" name="Google Shape;1543;p34"/>
          <p:cNvSpPr txBox="1"/>
          <p:nvPr>
            <p:ph idx="4294967295" type="subTitle"/>
          </p:nvPr>
        </p:nvSpPr>
        <p:spPr>
          <a:xfrm>
            <a:off x="4591000" y="4249400"/>
            <a:ext cx="4007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Na jakiej podstawie porównywać ze sobą różne obrazy albo porównać obraz z tekstem?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44" name="Google Shape;1544;p34"/>
          <p:cNvSpPr txBox="1"/>
          <p:nvPr>
            <p:ph idx="4294967295" type="subTitle"/>
          </p:nvPr>
        </p:nvSpPr>
        <p:spPr>
          <a:xfrm>
            <a:off x="2307501" y="1591125"/>
            <a:ext cx="241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Podobne znaczenie, ale inne słowa - jak ocenić podobieństwo?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45" name="Google Shape;1545;p34">
            <a:hlinkClick r:id="rId14"/>
          </p:cNvPr>
          <p:cNvSpPr/>
          <p:nvPr/>
        </p:nvSpPr>
        <p:spPr>
          <a:xfrm>
            <a:off x="4748000" y="1237150"/>
            <a:ext cx="1523400" cy="440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“zamek”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546" name="Google Shape;1546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92563" y="1362925"/>
            <a:ext cx="213900" cy="2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3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13954" l="22229" r="26609" t="12211"/>
          <a:stretch/>
        </p:blipFill>
        <p:spPr>
          <a:xfrm>
            <a:off x="6044262" y="2610225"/>
            <a:ext cx="1101200" cy="1056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8" name="Google Shape;1548;p34"/>
          <p:cNvPicPr preferRelativeResize="0"/>
          <p:nvPr/>
        </p:nvPicPr>
        <p:blipFill rotWithShape="1">
          <a:blip r:embed="rId17">
            <a:alphaModFix/>
          </a:blip>
          <a:srcRect b="22134" l="16240" r="0" t="26745"/>
          <a:stretch/>
        </p:blipFill>
        <p:spPr>
          <a:xfrm>
            <a:off x="7276437" y="2683480"/>
            <a:ext cx="994487" cy="9103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35"/>
          <p:cNvSpPr txBox="1"/>
          <p:nvPr>
            <p:ph type="title"/>
          </p:nvPr>
        </p:nvSpPr>
        <p:spPr>
          <a:xfrm>
            <a:off x="609725" y="193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Rozwiązania?</a:t>
            </a:r>
            <a:endParaRPr/>
          </a:p>
        </p:txBody>
      </p:sp>
      <p:sp>
        <p:nvSpPr>
          <p:cNvPr id="1554" name="Google Shape;1554;p35"/>
          <p:cNvSpPr/>
          <p:nvPr/>
        </p:nvSpPr>
        <p:spPr>
          <a:xfrm>
            <a:off x="238075" y="2426200"/>
            <a:ext cx="2800500" cy="2397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5" name="Google Shape;1555;p35"/>
          <p:cNvSpPr/>
          <p:nvPr/>
        </p:nvSpPr>
        <p:spPr>
          <a:xfrm>
            <a:off x="550113" y="3851388"/>
            <a:ext cx="2113800" cy="358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szkocki_zamek.png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56" name="Google Shape;1556;p35"/>
          <p:cNvSpPr txBox="1"/>
          <p:nvPr>
            <p:ph idx="4" type="subTitle"/>
          </p:nvPr>
        </p:nvSpPr>
        <p:spPr>
          <a:xfrm>
            <a:off x="872375" y="2740346"/>
            <a:ext cx="353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1900">
                <a:latin typeface="IBM Plex Mono"/>
                <a:ea typeface="IBM Plex Mono"/>
                <a:cs typeface="IBM Plex Mono"/>
                <a:sym typeface="IBM Plex Mono"/>
              </a:rPr>
              <a:t>Metadane</a:t>
            </a:r>
            <a:endParaRPr b="1" sz="19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557" name="Google Shape;1557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612" y="934556"/>
            <a:ext cx="1353300" cy="89633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8" name="Google Shape;1558;p35"/>
          <p:cNvSpPr/>
          <p:nvPr/>
        </p:nvSpPr>
        <p:spPr>
          <a:xfrm>
            <a:off x="550113" y="3388675"/>
            <a:ext cx="2113800" cy="35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samochód.jpg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59" name="Google Shape;1559;p35"/>
          <p:cNvSpPr/>
          <p:nvPr/>
        </p:nvSpPr>
        <p:spPr>
          <a:xfrm>
            <a:off x="550113" y="4311863"/>
            <a:ext cx="2113800" cy="3588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czarny_kot.jpg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60" name="Google Shape;1560;p35"/>
          <p:cNvSpPr/>
          <p:nvPr/>
        </p:nvSpPr>
        <p:spPr>
          <a:xfrm>
            <a:off x="550113" y="2925963"/>
            <a:ext cx="2113800" cy="358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zamek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61" name="Google Shape;1561;p35"/>
          <p:cNvSpPr/>
          <p:nvPr/>
        </p:nvSpPr>
        <p:spPr>
          <a:xfrm>
            <a:off x="3158350" y="2426200"/>
            <a:ext cx="2863200" cy="2397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2" name="Google Shape;1562;p35"/>
          <p:cNvSpPr/>
          <p:nvPr/>
        </p:nvSpPr>
        <p:spPr>
          <a:xfrm>
            <a:off x="6109950" y="2426188"/>
            <a:ext cx="2863200" cy="23979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38100">
            <a:solidFill>
              <a:srgbClr val="0C0A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3" name="Google Shape;1563;p35"/>
          <p:cNvSpPr txBox="1"/>
          <p:nvPr>
            <p:ph idx="4" type="subTitle"/>
          </p:nvPr>
        </p:nvSpPr>
        <p:spPr>
          <a:xfrm>
            <a:off x="2888941" y="3284769"/>
            <a:ext cx="35562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900"/>
              <a:t>Fingerprinting</a:t>
            </a:r>
            <a:br>
              <a:rPr lang="en" sz="1900"/>
            </a:br>
            <a:r>
              <a:rPr lang="en" sz="1900"/>
              <a:t>Haszowanie</a:t>
            </a:r>
            <a:endParaRPr b="1" sz="19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564" name="Google Shape;1564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93625" y="3426025"/>
            <a:ext cx="2592673" cy="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35"/>
          <p:cNvSpPr txBox="1"/>
          <p:nvPr>
            <p:ph idx="4" type="subTitle"/>
          </p:nvPr>
        </p:nvSpPr>
        <p:spPr>
          <a:xfrm>
            <a:off x="6782925" y="2819025"/>
            <a:ext cx="353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900"/>
              <a:t>Embedding</a:t>
            </a:r>
            <a:endParaRPr b="1" sz="19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66" name="Google Shape;1566;p35"/>
          <p:cNvSpPr/>
          <p:nvPr/>
        </p:nvSpPr>
        <p:spPr>
          <a:xfrm>
            <a:off x="282700" y="766200"/>
            <a:ext cx="8525700" cy="1389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67" name="Google Shape;1567;p35"/>
          <p:cNvPicPr preferRelativeResize="0"/>
          <p:nvPr/>
        </p:nvPicPr>
        <p:blipFill rotWithShape="1">
          <a:blip r:embed="rId7">
            <a:alphaModFix/>
          </a:blip>
          <a:srcRect b="22134" l="16240" r="0" t="26745"/>
          <a:stretch/>
        </p:blipFill>
        <p:spPr>
          <a:xfrm>
            <a:off x="646551" y="864650"/>
            <a:ext cx="916150" cy="8386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8" name="Google Shape;1568;p3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60229" y="845701"/>
            <a:ext cx="820007" cy="1229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9" name="Google Shape;1569;p35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13954" l="22229" r="26609" t="12211"/>
          <a:stretch/>
        </p:blipFill>
        <p:spPr>
          <a:xfrm>
            <a:off x="2663924" y="854263"/>
            <a:ext cx="1101200" cy="1056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0" name="Google Shape;1570;p35">
            <a:hlinkClick r:id="rId12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4650" y="934556"/>
            <a:ext cx="1353300" cy="89633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1" name="Google Shape;1571;p35"/>
          <p:cNvSpPr/>
          <p:nvPr/>
        </p:nvSpPr>
        <p:spPr>
          <a:xfrm>
            <a:off x="5770800" y="814650"/>
            <a:ext cx="3000000" cy="1292100"/>
          </a:xfrm>
          <a:prstGeom prst="wedgeRoundRectCallout">
            <a:avLst>
              <a:gd fmla="val -58797" name="adj1"/>
              <a:gd fmla="val -17046" name="adj2"/>
              <a:gd fmla="val 0" name="adj3"/>
            </a:avLst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Najpierw przekształcamy zarówno zapytania jak i naszą bazę danych do innej, łatwiejszej w użyciu reprezentacji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72" name="Google Shape;1572;p35"/>
          <p:cNvSpPr/>
          <p:nvPr/>
        </p:nvSpPr>
        <p:spPr>
          <a:xfrm>
            <a:off x="6393250" y="3187200"/>
            <a:ext cx="75300" cy="7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3" name="Google Shape;1573;p35"/>
          <p:cNvSpPr/>
          <p:nvPr/>
        </p:nvSpPr>
        <p:spPr>
          <a:xfrm>
            <a:off x="6545650" y="3339600"/>
            <a:ext cx="75300" cy="7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4" name="Google Shape;1574;p35"/>
          <p:cNvSpPr/>
          <p:nvPr/>
        </p:nvSpPr>
        <p:spPr>
          <a:xfrm>
            <a:off x="6620950" y="3182300"/>
            <a:ext cx="75300" cy="7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5" name="Google Shape;1575;p35"/>
          <p:cNvSpPr/>
          <p:nvPr/>
        </p:nvSpPr>
        <p:spPr>
          <a:xfrm>
            <a:off x="6707625" y="3414900"/>
            <a:ext cx="75300" cy="7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6" name="Google Shape;1576;p35"/>
          <p:cNvSpPr/>
          <p:nvPr/>
        </p:nvSpPr>
        <p:spPr>
          <a:xfrm>
            <a:off x="6827700" y="3244225"/>
            <a:ext cx="75300" cy="7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7" name="Google Shape;1577;p35"/>
          <p:cNvSpPr/>
          <p:nvPr/>
        </p:nvSpPr>
        <p:spPr>
          <a:xfrm>
            <a:off x="8486275" y="3565550"/>
            <a:ext cx="75300" cy="753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8" name="Google Shape;1578;p35"/>
          <p:cNvSpPr/>
          <p:nvPr/>
        </p:nvSpPr>
        <p:spPr>
          <a:xfrm>
            <a:off x="8638675" y="3717950"/>
            <a:ext cx="75300" cy="753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9" name="Google Shape;1579;p35"/>
          <p:cNvSpPr/>
          <p:nvPr/>
        </p:nvSpPr>
        <p:spPr>
          <a:xfrm>
            <a:off x="8439175" y="3814675"/>
            <a:ext cx="75300" cy="753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0" name="Google Shape;1580;p35"/>
          <p:cNvSpPr/>
          <p:nvPr/>
        </p:nvSpPr>
        <p:spPr>
          <a:xfrm>
            <a:off x="8638675" y="3517188"/>
            <a:ext cx="75300" cy="753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1" name="Google Shape;1581;p35"/>
          <p:cNvSpPr/>
          <p:nvPr/>
        </p:nvSpPr>
        <p:spPr>
          <a:xfrm>
            <a:off x="8363875" y="3673263"/>
            <a:ext cx="75300" cy="75300"/>
          </a:xfrm>
          <a:prstGeom prst="ellipse">
            <a:avLst/>
          </a:prstGeom>
          <a:solidFill>
            <a:srgbClr val="0B7743"/>
          </a:solidFill>
          <a:ln cap="flat" cmpd="sng" w="9525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82" name="Google Shape;1582;p35">
            <a:hlinkClick r:id="rId13"/>
          </p:cNvPr>
          <p:cNvPicPr preferRelativeResize="0"/>
          <p:nvPr/>
        </p:nvPicPr>
        <p:blipFill rotWithShape="1">
          <a:blip r:embed="rId11">
            <a:alphaModFix/>
          </a:blip>
          <a:srcRect b="13954" l="22229" r="26609" t="12211"/>
          <a:stretch/>
        </p:blipFill>
        <p:spPr>
          <a:xfrm>
            <a:off x="6245375" y="2606100"/>
            <a:ext cx="483241" cy="46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83" name="Google Shape;1583;p35"/>
          <p:cNvCxnSpPr>
            <a:stCxn id="1582" idx="2"/>
            <a:endCxn id="1572" idx="0"/>
          </p:cNvCxnSpPr>
          <p:nvPr/>
        </p:nvCxnSpPr>
        <p:spPr>
          <a:xfrm flipH="1">
            <a:off x="6430896" y="3069900"/>
            <a:ext cx="56100" cy="11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584" name="Google Shape;1584;p35">
            <a:hlinkClick r:id="rId14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1903" y="3177150"/>
            <a:ext cx="604271" cy="4001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85" name="Google Shape;1585;p35"/>
          <p:cNvCxnSpPr>
            <a:stCxn id="1584" idx="3"/>
            <a:endCxn id="1581" idx="2"/>
          </p:cNvCxnSpPr>
          <p:nvPr/>
        </p:nvCxnSpPr>
        <p:spPr>
          <a:xfrm>
            <a:off x="8086174" y="3377250"/>
            <a:ext cx="277800" cy="33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586" name="Google Shape;1586;p35">
            <a:hlinkClick r:id="rId15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95825" y="2657625"/>
            <a:ext cx="431000" cy="646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87" name="Google Shape;1587;p35"/>
          <p:cNvCxnSpPr>
            <a:stCxn id="1586" idx="2"/>
            <a:endCxn id="1580" idx="0"/>
          </p:cNvCxnSpPr>
          <p:nvPr/>
        </p:nvCxnSpPr>
        <p:spPr>
          <a:xfrm>
            <a:off x="8611325" y="3304125"/>
            <a:ext cx="65100" cy="21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88" name="Google Shape;1588;p35"/>
          <p:cNvSpPr/>
          <p:nvPr/>
        </p:nvSpPr>
        <p:spPr>
          <a:xfrm>
            <a:off x="6545650" y="4191350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9" name="Google Shape;1589;p35"/>
          <p:cNvSpPr/>
          <p:nvPr/>
        </p:nvSpPr>
        <p:spPr>
          <a:xfrm>
            <a:off x="6698050" y="4343750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0" name="Google Shape;1590;p35"/>
          <p:cNvSpPr/>
          <p:nvPr/>
        </p:nvSpPr>
        <p:spPr>
          <a:xfrm>
            <a:off x="6707625" y="4191350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1" name="Google Shape;1591;p35"/>
          <p:cNvSpPr/>
          <p:nvPr/>
        </p:nvSpPr>
        <p:spPr>
          <a:xfrm>
            <a:off x="6515975" y="4343750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2" name="Google Shape;1592;p35"/>
          <p:cNvSpPr/>
          <p:nvPr/>
        </p:nvSpPr>
        <p:spPr>
          <a:xfrm>
            <a:off x="6620950" y="4062225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3" name="Google Shape;1593;p35"/>
          <p:cNvSpPr/>
          <p:nvPr/>
        </p:nvSpPr>
        <p:spPr>
          <a:xfrm>
            <a:off x="6383675" y="4191350"/>
            <a:ext cx="75300" cy="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94" name="Google Shape;1594;p35"/>
          <p:cNvPicPr preferRelativeResize="0"/>
          <p:nvPr/>
        </p:nvPicPr>
        <p:blipFill rotWithShape="1">
          <a:blip r:embed="rId7">
            <a:alphaModFix/>
          </a:blip>
          <a:srcRect b="22134" l="16240" r="0" t="26745"/>
          <a:stretch/>
        </p:blipFill>
        <p:spPr>
          <a:xfrm>
            <a:off x="7079975" y="4132494"/>
            <a:ext cx="543812" cy="49781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5" name="Google Shape;1595;p35"/>
          <p:cNvSpPr txBox="1"/>
          <p:nvPr/>
        </p:nvSpPr>
        <p:spPr>
          <a:xfrm>
            <a:off x="3307825" y="1703325"/>
            <a:ext cx="1178100" cy="400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“zamek”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35"/>
          <p:cNvSpPr txBox="1"/>
          <p:nvPr/>
        </p:nvSpPr>
        <p:spPr>
          <a:xfrm>
            <a:off x="8112475" y="4119463"/>
            <a:ext cx="728700" cy="3078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“zamek”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7" name="Google Shape;1597;p35"/>
          <p:cNvCxnSpPr>
            <a:stCxn id="1596" idx="0"/>
            <a:endCxn id="1579" idx="4"/>
          </p:cNvCxnSpPr>
          <p:nvPr/>
        </p:nvCxnSpPr>
        <p:spPr>
          <a:xfrm rot="10800000">
            <a:off x="8476825" y="3889963"/>
            <a:ext cx="0" cy="2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98" name="Google Shape;1598;p35"/>
          <p:cNvCxnSpPr>
            <a:stCxn id="1594" idx="1"/>
            <a:endCxn id="1590" idx="5"/>
          </p:cNvCxnSpPr>
          <p:nvPr/>
        </p:nvCxnSpPr>
        <p:spPr>
          <a:xfrm rot="10800000">
            <a:off x="6771875" y="4255703"/>
            <a:ext cx="308100" cy="12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6"/>
          <p:cNvSpPr txBox="1"/>
          <p:nvPr>
            <p:ph type="title"/>
          </p:nvPr>
        </p:nvSpPr>
        <p:spPr>
          <a:xfrm>
            <a:off x="860325" y="2946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Wektory - przypomnienie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4" name="Google Shape;1604;p36"/>
          <p:cNvSpPr txBox="1"/>
          <p:nvPr/>
        </p:nvSpPr>
        <p:spPr>
          <a:xfrm>
            <a:off x="2656325" y="4266425"/>
            <a:ext cx="5451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5" name="Google Shape;1605;p36"/>
          <p:cNvSpPr txBox="1"/>
          <p:nvPr>
            <p:ph idx="4294967295" type="subTitle"/>
          </p:nvPr>
        </p:nvSpPr>
        <p:spPr>
          <a:xfrm>
            <a:off x="4999400" y="1101650"/>
            <a:ext cx="3934500" cy="26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Wektor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b="1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[x, y]</a:t>
            </a: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interpretujemy jako: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tablicę liczbę [x, y]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punkt o współrzędnych (x, y)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wektor (“strzałka”) prowadząca od początku układu współrzędnych do punktu (x, y)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Wektory embedding, jak już zostało to wspomniane, zwykle będą miały co najmniej kilkaset wymiarów.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Z oczywistych względów wizualizacje będziemy jednak robić na płaszczyźnie lub w trójwymiarze.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06" name="Google Shape;1606;p36"/>
          <p:cNvSpPr txBox="1"/>
          <p:nvPr/>
        </p:nvSpPr>
        <p:spPr>
          <a:xfrm>
            <a:off x="4199550" y="4066925"/>
            <a:ext cx="5451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7" name="Google Shape;160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324" y="943148"/>
            <a:ext cx="3934500" cy="393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7"/>
          <p:cNvSpPr txBox="1"/>
          <p:nvPr>
            <p:ph type="title"/>
          </p:nvPr>
        </p:nvSpPr>
        <p:spPr>
          <a:xfrm>
            <a:off x="434125" y="4208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Miary podobieństwa wektorów</a:t>
            </a:r>
            <a:endParaRPr/>
          </a:p>
        </p:txBody>
      </p:sp>
      <p:pic>
        <p:nvPicPr>
          <p:cNvPr id="1613" name="Google Shape;1613;p37"/>
          <p:cNvPicPr preferRelativeResize="0"/>
          <p:nvPr/>
        </p:nvPicPr>
        <p:blipFill rotWithShape="1">
          <a:blip r:embed="rId3">
            <a:alphaModFix/>
          </a:blip>
          <a:srcRect b="0" l="0" r="0" t="13073"/>
          <a:stretch/>
        </p:blipFill>
        <p:spPr>
          <a:xfrm>
            <a:off x="371850" y="1378975"/>
            <a:ext cx="6474026" cy="25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37"/>
          <p:cNvSpPr txBox="1"/>
          <p:nvPr/>
        </p:nvSpPr>
        <p:spPr>
          <a:xfrm>
            <a:off x="6974725" y="1308575"/>
            <a:ext cx="22701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Te trzy miary podobieństwa są najbardziej popularne i występują we wszystkich wektorowych bazach danych.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15" name="Google Shape;1615;p37"/>
          <p:cNvSpPr txBox="1"/>
          <p:nvPr/>
        </p:nvSpPr>
        <p:spPr>
          <a:xfrm>
            <a:off x="371863" y="3998400"/>
            <a:ext cx="647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Źródło: </a:t>
            </a:r>
            <a:r>
              <a:rPr b="0" i="0" lang="en" sz="1100" u="sng" cap="none" strike="noStrike">
                <a:solidFill>
                  <a:schemeClr val="hlink"/>
                </a:solidFill>
                <a:latin typeface="IBM Plex Mono"/>
                <a:ea typeface="IBM Plex Mono"/>
                <a:cs typeface="IBM Plex Mono"/>
                <a:sym typeface="IBM Plex Mono"/>
                <a:hlinkClick r:id="rId4"/>
              </a:rPr>
              <a:t>Vector Similarity Explained | Pinecone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38"/>
          <p:cNvSpPr txBox="1"/>
          <p:nvPr>
            <p:ph type="title"/>
          </p:nvPr>
        </p:nvSpPr>
        <p:spPr>
          <a:xfrm>
            <a:off x="609725" y="265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Model do embeddingów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1" name="Google Shape;1621;p38"/>
          <p:cNvSpPr txBox="1"/>
          <p:nvPr>
            <p:ph idx="4" type="subTitle"/>
          </p:nvPr>
        </p:nvSpPr>
        <p:spPr>
          <a:xfrm>
            <a:off x="4194300" y="4072750"/>
            <a:ext cx="4586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400"/>
              <a:t>Za pomocą </a:t>
            </a:r>
            <a:r>
              <a:rPr lang="en" sz="1400"/>
              <a:t>odpowiedniej funkcji straty</a:t>
            </a:r>
            <a:r>
              <a:rPr b="0" lang="en" sz="1400"/>
              <a:t> zachęcamy model do umieszczania podobnych obiektów blisko siebie, a niepodobnych - daleko od siebie. </a:t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400"/>
              <a:t>Patrz:</a:t>
            </a: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" sz="1400"/>
              <a:t>Metric learning</a:t>
            </a: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" sz="1400"/>
              <a:t>Contrastive learning</a:t>
            </a:r>
            <a:br>
              <a:rPr b="0" lang="en" sz="1400"/>
            </a:b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400"/>
              <a:t>Źródło obrazka: </a:t>
            </a:r>
            <a:r>
              <a:rPr b="0" i="1" lang="en" sz="1400"/>
              <a:t>Regularization of Deep Neural Network With Batch Contrastive Loss</a:t>
            </a:r>
            <a:endParaRPr b="0" i="1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622" name="Google Shape;1622;p3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825" y="884575"/>
            <a:ext cx="3561426" cy="418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39"/>
          <p:cNvSpPr/>
          <p:nvPr/>
        </p:nvSpPr>
        <p:spPr>
          <a:xfrm>
            <a:off x="6450725" y="1575125"/>
            <a:ext cx="2339700" cy="23397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8" name="Google Shape;1628;p39"/>
          <p:cNvSpPr txBox="1"/>
          <p:nvPr>
            <p:ph type="title"/>
          </p:nvPr>
        </p:nvSpPr>
        <p:spPr>
          <a:xfrm>
            <a:off x="609725" y="265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Model do embeddingów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grpSp>
        <p:nvGrpSpPr>
          <p:cNvPr id="1629" name="Google Shape;1629;p39"/>
          <p:cNvGrpSpPr/>
          <p:nvPr/>
        </p:nvGrpSpPr>
        <p:grpSpPr>
          <a:xfrm rot="-5400000">
            <a:off x="4811475" y="2702053"/>
            <a:ext cx="926441" cy="429191"/>
            <a:chOff x="634175" y="2986275"/>
            <a:chExt cx="3147949" cy="1458344"/>
          </a:xfrm>
        </p:grpSpPr>
        <p:cxnSp>
          <p:nvCxnSpPr>
            <p:cNvPr id="1630" name="Google Shape;1630;p39"/>
            <p:cNvCxnSpPr>
              <a:stCxn id="1631" idx="4"/>
              <a:endCxn id="1632" idx="0"/>
            </p:cNvCxnSpPr>
            <p:nvPr/>
          </p:nvCxnSpPr>
          <p:spPr>
            <a:xfrm flipH="1" rot="-5400000">
              <a:off x="1088075" y="3419775"/>
              <a:ext cx="275100" cy="5913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3" name="Google Shape;1633;p39"/>
            <p:cNvCxnSpPr>
              <a:stCxn id="1632" idx="0"/>
              <a:endCxn id="1634" idx="4"/>
            </p:cNvCxnSpPr>
            <p:nvPr/>
          </p:nvCxnSpPr>
          <p:spPr>
            <a:xfrm rot="-5400000">
              <a:off x="1727166" y="3372119"/>
              <a:ext cx="275100" cy="6867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5" name="Google Shape;1635;p39"/>
            <p:cNvCxnSpPr>
              <a:stCxn id="1634" idx="4"/>
              <a:endCxn id="1636" idx="0"/>
            </p:cNvCxnSpPr>
            <p:nvPr/>
          </p:nvCxnSpPr>
          <p:spPr>
            <a:xfrm flipH="1" rot="-5400000">
              <a:off x="2413952" y="3372075"/>
              <a:ext cx="275100" cy="6867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7" name="Google Shape;1637;p39"/>
            <p:cNvCxnSpPr>
              <a:stCxn id="1636" idx="0"/>
              <a:endCxn id="1638" idx="4"/>
            </p:cNvCxnSpPr>
            <p:nvPr/>
          </p:nvCxnSpPr>
          <p:spPr>
            <a:xfrm rot="-5400000">
              <a:off x="3053033" y="3419818"/>
              <a:ext cx="275100" cy="5913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38" name="Google Shape;1638;p39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39"/>
          <p:cNvGrpSpPr/>
          <p:nvPr/>
        </p:nvGrpSpPr>
        <p:grpSpPr>
          <a:xfrm rot="-5400000">
            <a:off x="4645629" y="2383001"/>
            <a:ext cx="550274" cy="278668"/>
            <a:chOff x="1912352" y="2986275"/>
            <a:chExt cx="1869772" cy="946883"/>
          </a:xfrm>
        </p:grpSpPr>
        <p:cxnSp>
          <p:nvCxnSpPr>
            <p:cNvPr id="1640" name="Google Shape;1640;p39"/>
            <p:cNvCxnSpPr>
              <a:stCxn id="1641" idx="4"/>
              <a:endCxn id="1638" idx="0"/>
            </p:cNvCxnSpPr>
            <p:nvPr/>
          </p:nvCxnSpPr>
          <p:spPr>
            <a:xfrm flipH="1" rot="-5400000">
              <a:off x="2319302" y="3466725"/>
              <a:ext cx="355200" cy="5775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2" name="Google Shape;1642;p39"/>
            <p:cNvCxnSpPr>
              <a:stCxn id="1638" idx="0"/>
              <a:endCxn id="1643" idx="4"/>
            </p:cNvCxnSpPr>
            <p:nvPr/>
          </p:nvCxnSpPr>
          <p:spPr>
            <a:xfrm rot="-5400000">
              <a:off x="2958377" y="3405158"/>
              <a:ext cx="355200" cy="7008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43" name="Google Shape;1643;p39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4" name="Google Shape;1644;p39"/>
          <p:cNvGrpSpPr/>
          <p:nvPr/>
        </p:nvGrpSpPr>
        <p:grpSpPr>
          <a:xfrm rot="-5400000">
            <a:off x="4642859" y="3143710"/>
            <a:ext cx="555820" cy="278662"/>
            <a:chOff x="2000798" y="3063570"/>
            <a:chExt cx="1888616" cy="946862"/>
          </a:xfrm>
        </p:grpSpPr>
        <p:cxnSp>
          <p:nvCxnSpPr>
            <p:cNvPr id="1645" name="Google Shape;1645;p39"/>
            <p:cNvCxnSpPr>
              <a:stCxn id="1646" idx="4"/>
              <a:endCxn id="1631" idx="0"/>
            </p:cNvCxnSpPr>
            <p:nvPr/>
          </p:nvCxnSpPr>
          <p:spPr>
            <a:xfrm flipH="1" rot="-5400000">
              <a:off x="2426648" y="3525120"/>
              <a:ext cx="355200" cy="6153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7" name="Google Shape;1647;p39"/>
            <p:cNvCxnSpPr>
              <a:stCxn id="1631" idx="0"/>
              <a:endCxn id="1648" idx="4"/>
            </p:cNvCxnSpPr>
            <p:nvPr/>
          </p:nvCxnSpPr>
          <p:spPr>
            <a:xfrm rot="-5400000">
              <a:off x="3075095" y="3492032"/>
              <a:ext cx="355200" cy="6816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48" name="Google Shape;1648;p39"/>
            <p:cNvSpPr/>
            <p:nvPr/>
          </p:nvSpPr>
          <p:spPr>
            <a:xfrm>
              <a:off x="3297814" y="3063570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2000798" y="3063570"/>
              <a:ext cx="591600" cy="5916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9" name="Google Shape;1649;p39"/>
          <p:cNvSpPr/>
          <p:nvPr/>
        </p:nvSpPr>
        <p:spPr>
          <a:xfrm>
            <a:off x="234425" y="2362025"/>
            <a:ext cx="1707300" cy="11412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Samolot na pasie startowym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650" name="Google Shape;165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862" y="1103812"/>
            <a:ext cx="1465235" cy="9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39"/>
          <p:cNvSpPr/>
          <p:nvPr/>
        </p:nvSpPr>
        <p:spPr>
          <a:xfrm>
            <a:off x="2329162" y="2362025"/>
            <a:ext cx="1707300" cy="11412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Samolot na lotnisku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1363825" y="3728000"/>
            <a:ext cx="1707300" cy="1141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Krowa na pastwisku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653" name="Google Shape;1653;p39"/>
          <p:cNvCxnSpPr>
            <a:stCxn id="1650" idx="2"/>
            <a:endCxn id="1651" idx="0"/>
          </p:cNvCxnSpPr>
          <p:nvPr/>
        </p:nvCxnSpPr>
        <p:spPr>
          <a:xfrm>
            <a:off x="2217480" y="2080262"/>
            <a:ext cx="965400" cy="281700"/>
          </a:xfrm>
          <a:prstGeom prst="straightConnector1">
            <a:avLst/>
          </a:prstGeom>
          <a:noFill/>
          <a:ln cap="flat" cmpd="sng" w="3810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54" name="Google Shape;1654;p39"/>
          <p:cNvCxnSpPr>
            <a:stCxn id="1650" idx="2"/>
            <a:endCxn id="1649" idx="0"/>
          </p:cNvCxnSpPr>
          <p:nvPr/>
        </p:nvCxnSpPr>
        <p:spPr>
          <a:xfrm flipH="1">
            <a:off x="1087979" y="2080262"/>
            <a:ext cx="1129500" cy="281700"/>
          </a:xfrm>
          <a:prstGeom prst="straightConnector1">
            <a:avLst/>
          </a:prstGeom>
          <a:noFill/>
          <a:ln cap="flat" cmpd="sng" w="3810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55" name="Google Shape;1655;p39"/>
          <p:cNvCxnSpPr>
            <a:stCxn id="1650" idx="2"/>
            <a:endCxn id="1652" idx="0"/>
          </p:cNvCxnSpPr>
          <p:nvPr/>
        </p:nvCxnSpPr>
        <p:spPr>
          <a:xfrm>
            <a:off x="2217480" y="2080262"/>
            <a:ext cx="0" cy="1647600"/>
          </a:xfrm>
          <a:prstGeom prst="straightConnector1">
            <a:avLst/>
          </a:prstGeom>
          <a:noFill/>
          <a:ln cap="flat" cmpd="sng" w="38100">
            <a:solidFill>
              <a:srgbClr val="D8371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56" name="Google Shape;165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3375" y="898749"/>
            <a:ext cx="489500" cy="4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39"/>
          <p:cNvSpPr/>
          <p:nvPr/>
        </p:nvSpPr>
        <p:spPr>
          <a:xfrm rot="10800000">
            <a:off x="4148124" y="2671425"/>
            <a:ext cx="633300" cy="465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576800" y="2033463"/>
            <a:ext cx="168900" cy="168900"/>
          </a:xfrm>
          <a:prstGeom prst="flowChartConnector">
            <a:avLst/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6995050" y="2236100"/>
            <a:ext cx="168900" cy="168900"/>
          </a:xfrm>
          <a:prstGeom prst="flowChartConnector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60" name="Google Shape;166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913" y="1660750"/>
            <a:ext cx="363675" cy="3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39"/>
          <p:cNvSpPr/>
          <p:nvPr/>
        </p:nvSpPr>
        <p:spPr>
          <a:xfrm>
            <a:off x="7959650" y="3398013"/>
            <a:ext cx="168900" cy="168900"/>
          </a:xfrm>
          <a:prstGeom prst="flowChartConnector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184300" y="1949013"/>
            <a:ext cx="168900" cy="168900"/>
          </a:xfrm>
          <a:prstGeom prst="flowChartConnector">
            <a:avLst/>
          </a:pr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663" name="Google Shape;1663;p39"/>
          <p:cNvCxnSpPr>
            <a:stCxn id="1662" idx="3"/>
            <a:endCxn id="1659" idx="0"/>
          </p:cNvCxnSpPr>
          <p:nvPr/>
        </p:nvCxnSpPr>
        <p:spPr>
          <a:xfrm flipH="1">
            <a:off x="7079435" y="2093178"/>
            <a:ext cx="129600" cy="142800"/>
          </a:xfrm>
          <a:prstGeom prst="straightConnector1">
            <a:avLst/>
          </a:prstGeom>
          <a:noFill/>
          <a:ln cap="flat" cmpd="sng" w="3810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4" name="Google Shape;1664;p39"/>
          <p:cNvCxnSpPr>
            <a:stCxn id="1662" idx="6"/>
            <a:endCxn id="1658" idx="1"/>
          </p:cNvCxnSpPr>
          <p:nvPr/>
        </p:nvCxnSpPr>
        <p:spPr>
          <a:xfrm>
            <a:off x="7353200" y="2033463"/>
            <a:ext cx="248400" cy="24600"/>
          </a:xfrm>
          <a:prstGeom prst="straightConnector1">
            <a:avLst/>
          </a:prstGeom>
          <a:noFill/>
          <a:ln cap="flat" cmpd="sng" w="3810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5" name="Google Shape;1665;p39"/>
          <p:cNvCxnSpPr>
            <a:stCxn id="1662" idx="4"/>
            <a:endCxn id="1661" idx="1"/>
          </p:cNvCxnSpPr>
          <p:nvPr/>
        </p:nvCxnSpPr>
        <p:spPr>
          <a:xfrm>
            <a:off x="7268750" y="2117913"/>
            <a:ext cx="715500" cy="1304700"/>
          </a:xfrm>
          <a:prstGeom prst="straightConnector1">
            <a:avLst/>
          </a:prstGeom>
          <a:noFill/>
          <a:ln cap="flat" cmpd="sng" w="38100">
            <a:solidFill>
              <a:srgbClr val="D8371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6" name="Google Shape;1666;p39"/>
          <p:cNvSpPr/>
          <p:nvPr/>
        </p:nvSpPr>
        <p:spPr>
          <a:xfrm>
            <a:off x="4425325" y="3802950"/>
            <a:ext cx="2783700" cy="1141200"/>
          </a:xfrm>
          <a:prstGeom prst="wedgeRoundRectCallout">
            <a:avLst>
              <a:gd fmla="val -31402" name="adj1"/>
              <a:gd fmla="val -70325" name="adj2"/>
              <a:gd fmla="val 0" name="adj3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 tym przypadku mamy model multimodalny (obrazy + tekst), ale oczywiście moglibyśmy tu mieć np. same obrazy</a:t>
            </a:r>
            <a:endParaRPr b="0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67" name="Google Shape;1667;p39"/>
          <p:cNvSpPr/>
          <p:nvPr/>
        </p:nvSpPr>
        <p:spPr>
          <a:xfrm rot="10800000">
            <a:off x="5653362" y="2671425"/>
            <a:ext cx="633300" cy="465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40"/>
          <p:cNvSpPr txBox="1"/>
          <p:nvPr>
            <p:ph type="title"/>
          </p:nvPr>
        </p:nvSpPr>
        <p:spPr>
          <a:xfrm>
            <a:off x="456550" y="334175"/>
            <a:ext cx="804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Różnorodność dziedzin</a:t>
            </a:r>
            <a:endParaRPr/>
          </a:p>
        </p:txBody>
      </p:sp>
      <p:sp>
        <p:nvSpPr>
          <p:cNvPr id="1673" name="Google Shape;1673;p40"/>
          <p:cNvSpPr txBox="1"/>
          <p:nvPr/>
        </p:nvSpPr>
        <p:spPr>
          <a:xfrm>
            <a:off x="9253413" y="1626850"/>
            <a:ext cx="2544300" cy="25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74" name="Google Shape;1674;p40"/>
          <p:cNvGrpSpPr/>
          <p:nvPr/>
        </p:nvGrpSpPr>
        <p:grpSpPr>
          <a:xfrm>
            <a:off x="-123925" y="4132284"/>
            <a:ext cx="4558967" cy="1141122"/>
            <a:chOff x="-123925" y="4132284"/>
            <a:chExt cx="4558967" cy="1141122"/>
          </a:xfrm>
        </p:grpSpPr>
        <p:grpSp>
          <p:nvGrpSpPr>
            <p:cNvPr id="1675" name="Google Shape;1675;p40"/>
            <p:cNvGrpSpPr/>
            <p:nvPr/>
          </p:nvGrpSpPr>
          <p:grpSpPr>
            <a:xfrm>
              <a:off x="-3" y="4132284"/>
              <a:ext cx="2308406" cy="1141122"/>
              <a:chOff x="-3" y="4132284"/>
              <a:chExt cx="2308406" cy="1141122"/>
            </a:xfrm>
          </p:grpSpPr>
          <p:sp>
            <p:nvSpPr>
              <p:cNvPr id="1676" name="Google Shape;1676;p40"/>
              <p:cNvSpPr/>
              <p:nvPr/>
            </p:nvSpPr>
            <p:spPr>
              <a:xfrm rot="5400000">
                <a:off x="663005" y="3628622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1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64"/>
                      <a:pt x="23632" y="11321"/>
                      <a:pt x="23632" y="11808"/>
                    </a:cubicBezTo>
                    <a:cubicBezTo>
                      <a:pt x="23632" y="12311"/>
                      <a:pt x="23434" y="12768"/>
                      <a:pt x="23098" y="13104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5"/>
                    </a:lnTo>
                    <a:cubicBezTo>
                      <a:pt x="16547" y="11489"/>
                      <a:pt x="16029" y="11260"/>
                      <a:pt x="15435" y="11260"/>
                    </a:cubicBezTo>
                    <a:cubicBezTo>
                      <a:pt x="14841" y="11260"/>
                      <a:pt x="14307" y="11489"/>
                      <a:pt x="13911" y="11885"/>
                    </a:cubicBezTo>
                    <a:lnTo>
                      <a:pt x="12525" y="13271"/>
                    </a:lnTo>
                    <a:cubicBezTo>
                      <a:pt x="12129" y="13698"/>
                      <a:pt x="11900" y="14231"/>
                      <a:pt x="11900" y="14795"/>
                    </a:cubicBezTo>
                    <a:cubicBezTo>
                      <a:pt x="11900" y="15374"/>
                      <a:pt x="12129" y="15922"/>
                      <a:pt x="12525" y="16318"/>
                    </a:cubicBezTo>
                    <a:cubicBezTo>
                      <a:pt x="12860" y="16669"/>
                      <a:pt x="13058" y="17126"/>
                      <a:pt x="13058" y="17629"/>
                    </a:cubicBezTo>
                    <a:cubicBezTo>
                      <a:pt x="13058" y="18116"/>
                      <a:pt x="12860" y="18573"/>
                      <a:pt x="12525" y="18924"/>
                    </a:cubicBezTo>
                    <a:lnTo>
                      <a:pt x="11489" y="19944"/>
                    </a:lnTo>
                    <a:cubicBezTo>
                      <a:pt x="11154" y="20295"/>
                      <a:pt x="10696" y="20478"/>
                      <a:pt x="10209" y="20478"/>
                    </a:cubicBezTo>
                    <a:lnTo>
                      <a:pt x="9569" y="20478"/>
                    </a:lnTo>
                    <a:cubicBezTo>
                      <a:pt x="8990" y="20478"/>
                      <a:pt x="8457" y="20706"/>
                      <a:pt x="8045" y="21102"/>
                    </a:cubicBezTo>
                    <a:lnTo>
                      <a:pt x="3353" y="25810"/>
                    </a:lnTo>
                    <a:cubicBezTo>
                      <a:pt x="2515" y="26648"/>
                      <a:pt x="2515" y="28004"/>
                      <a:pt x="3353" y="28842"/>
                    </a:cubicBezTo>
                    <a:lnTo>
                      <a:pt x="10529" y="36018"/>
                    </a:lnTo>
                    <a:cubicBezTo>
                      <a:pt x="10864" y="36369"/>
                      <a:pt x="11062" y="36826"/>
                      <a:pt x="11062" y="37313"/>
                    </a:cubicBezTo>
                    <a:cubicBezTo>
                      <a:pt x="11062" y="37801"/>
                      <a:pt x="10864" y="38273"/>
                      <a:pt x="10529" y="38608"/>
                    </a:cubicBezTo>
                    <a:lnTo>
                      <a:pt x="8198" y="40940"/>
                    </a:lnTo>
                    <a:cubicBezTo>
                      <a:pt x="7802" y="41351"/>
                      <a:pt x="7573" y="41884"/>
                      <a:pt x="7573" y="42463"/>
                    </a:cubicBezTo>
                    <a:lnTo>
                      <a:pt x="7573" y="47720"/>
                    </a:lnTo>
                    <a:cubicBezTo>
                      <a:pt x="7573" y="48207"/>
                      <a:pt x="7390" y="48664"/>
                      <a:pt x="7040" y="49015"/>
                    </a:cubicBezTo>
                    <a:lnTo>
                      <a:pt x="1" y="56054"/>
                    </a:lnTo>
                    <a:lnTo>
                      <a:pt x="199" y="56267"/>
                    </a:lnTo>
                    <a:lnTo>
                      <a:pt x="7268" y="49274"/>
                    </a:lnTo>
                    <a:cubicBezTo>
                      <a:pt x="7664" y="48862"/>
                      <a:pt x="7893" y="48329"/>
                      <a:pt x="7893" y="47750"/>
                    </a:cubicBezTo>
                    <a:lnTo>
                      <a:pt x="7893" y="42494"/>
                    </a:lnTo>
                    <a:cubicBezTo>
                      <a:pt x="7893" y="42006"/>
                      <a:pt x="8091" y="41549"/>
                      <a:pt x="8426" y="41199"/>
                    </a:cubicBezTo>
                    <a:lnTo>
                      <a:pt x="10757" y="38883"/>
                    </a:lnTo>
                    <a:cubicBezTo>
                      <a:pt x="11154" y="38456"/>
                      <a:pt x="11382" y="37923"/>
                      <a:pt x="11382" y="37359"/>
                    </a:cubicBezTo>
                    <a:cubicBezTo>
                      <a:pt x="11382" y="36765"/>
                      <a:pt x="11154" y="36232"/>
                      <a:pt x="10757" y="35835"/>
                    </a:cubicBezTo>
                    <a:lnTo>
                      <a:pt x="3581" y="28644"/>
                    </a:lnTo>
                    <a:cubicBezTo>
                      <a:pt x="2850" y="27943"/>
                      <a:pt x="2850" y="26785"/>
                      <a:pt x="3581" y="26054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67"/>
                    </a:lnTo>
                    <a:cubicBezTo>
                      <a:pt x="13149" y="18741"/>
                      <a:pt x="13378" y="18208"/>
                      <a:pt x="13378" y="17644"/>
                    </a:cubicBezTo>
                    <a:cubicBezTo>
                      <a:pt x="13378" y="17050"/>
                      <a:pt x="13149" y="16516"/>
                      <a:pt x="12753" y="16120"/>
                    </a:cubicBezTo>
                    <a:cubicBezTo>
                      <a:pt x="12418" y="15770"/>
                      <a:pt x="12220" y="15313"/>
                      <a:pt x="12220" y="14825"/>
                    </a:cubicBezTo>
                    <a:cubicBezTo>
                      <a:pt x="12220" y="14322"/>
                      <a:pt x="12418" y="13865"/>
                      <a:pt x="12753" y="13530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8" y="11595"/>
                      <a:pt x="16395" y="11793"/>
                      <a:pt x="16730" y="12128"/>
                    </a:cubicBezTo>
                    <a:lnTo>
                      <a:pt x="19107" y="14520"/>
                    </a:lnTo>
                    <a:cubicBezTo>
                      <a:pt x="19526" y="14939"/>
                      <a:pt x="20074" y="15149"/>
                      <a:pt x="20623" y="15149"/>
                    </a:cubicBezTo>
                    <a:cubicBezTo>
                      <a:pt x="21171" y="15149"/>
                      <a:pt x="21720" y="14939"/>
                      <a:pt x="22139" y="14520"/>
                    </a:cubicBezTo>
                    <a:lnTo>
                      <a:pt x="23297" y="13347"/>
                    </a:lnTo>
                    <a:cubicBezTo>
                      <a:pt x="23708" y="12936"/>
                      <a:pt x="23936" y="12403"/>
                      <a:pt x="23936" y="11824"/>
                    </a:cubicBezTo>
                    <a:cubicBezTo>
                      <a:pt x="23936" y="11260"/>
                      <a:pt x="23708" y="10711"/>
                      <a:pt x="23297" y="10300"/>
                    </a:cubicBezTo>
                    <a:lnTo>
                      <a:pt x="129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9900FF">
                      <a:alpha val="4627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14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40"/>
              <p:cNvSpPr/>
              <p:nvPr/>
            </p:nvSpPr>
            <p:spPr>
              <a:xfrm rot="5400000">
                <a:off x="663620" y="3469276"/>
                <a:ext cx="981776" cy="2307791"/>
              </a:xfrm>
              <a:custGeom>
                <a:rect b="b" l="l" r="r" t="t"/>
                <a:pathLst>
                  <a:path extrusionOk="0" h="56267" w="23937">
                    <a:moveTo>
                      <a:pt x="12997" y="0"/>
                    </a:moveTo>
                    <a:lnTo>
                      <a:pt x="12784" y="214"/>
                    </a:lnTo>
                    <a:lnTo>
                      <a:pt x="23098" y="10513"/>
                    </a:lnTo>
                    <a:cubicBezTo>
                      <a:pt x="23434" y="10848"/>
                      <a:pt x="23632" y="11305"/>
                      <a:pt x="23632" y="11808"/>
                    </a:cubicBezTo>
                    <a:cubicBezTo>
                      <a:pt x="23632" y="12296"/>
                      <a:pt x="23434" y="12753"/>
                      <a:pt x="23098" y="13103"/>
                    </a:cubicBezTo>
                    <a:lnTo>
                      <a:pt x="21925" y="14261"/>
                    </a:lnTo>
                    <a:cubicBezTo>
                      <a:pt x="21575" y="14627"/>
                      <a:pt x="21110" y="14810"/>
                      <a:pt x="20642" y="14810"/>
                    </a:cubicBezTo>
                    <a:cubicBezTo>
                      <a:pt x="20173" y="14810"/>
                      <a:pt x="19701" y="14627"/>
                      <a:pt x="19335" y="14261"/>
                    </a:cubicBezTo>
                    <a:lnTo>
                      <a:pt x="16958" y="11884"/>
                    </a:lnTo>
                    <a:cubicBezTo>
                      <a:pt x="16547" y="11488"/>
                      <a:pt x="16029" y="11260"/>
                      <a:pt x="15435" y="11260"/>
                    </a:cubicBezTo>
                    <a:cubicBezTo>
                      <a:pt x="14840" y="11260"/>
                      <a:pt x="14307" y="11488"/>
                      <a:pt x="13911" y="11884"/>
                    </a:cubicBezTo>
                    <a:lnTo>
                      <a:pt x="12525" y="13271"/>
                    </a:lnTo>
                    <a:cubicBezTo>
                      <a:pt x="11687" y="14109"/>
                      <a:pt x="11687" y="15465"/>
                      <a:pt x="12525" y="16303"/>
                    </a:cubicBezTo>
                    <a:cubicBezTo>
                      <a:pt x="12860" y="16638"/>
                      <a:pt x="13058" y="17095"/>
                      <a:pt x="13058" y="17598"/>
                    </a:cubicBezTo>
                    <a:cubicBezTo>
                      <a:pt x="13058" y="18085"/>
                      <a:pt x="12860" y="18543"/>
                      <a:pt x="12525" y="18893"/>
                    </a:cubicBezTo>
                    <a:lnTo>
                      <a:pt x="11489" y="19914"/>
                    </a:lnTo>
                    <a:cubicBezTo>
                      <a:pt x="11153" y="20264"/>
                      <a:pt x="10696" y="20447"/>
                      <a:pt x="10193" y="20447"/>
                    </a:cubicBezTo>
                    <a:lnTo>
                      <a:pt x="9569" y="20447"/>
                    </a:lnTo>
                    <a:cubicBezTo>
                      <a:pt x="8975" y="20447"/>
                      <a:pt x="8441" y="20676"/>
                      <a:pt x="8045" y="21087"/>
                    </a:cubicBezTo>
                    <a:lnTo>
                      <a:pt x="3337" y="25780"/>
                    </a:lnTo>
                    <a:cubicBezTo>
                      <a:pt x="2941" y="26206"/>
                      <a:pt x="2713" y="26739"/>
                      <a:pt x="2713" y="27303"/>
                    </a:cubicBezTo>
                    <a:cubicBezTo>
                      <a:pt x="2713" y="27897"/>
                      <a:pt x="2941" y="28431"/>
                      <a:pt x="3337" y="28827"/>
                    </a:cubicBezTo>
                    <a:lnTo>
                      <a:pt x="10529" y="36018"/>
                    </a:lnTo>
                    <a:cubicBezTo>
                      <a:pt x="11245" y="36719"/>
                      <a:pt x="11245" y="37877"/>
                      <a:pt x="10529" y="38608"/>
                    </a:cubicBezTo>
                    <a:lnTo>
                      <a:pt x="8198" y="40924"/>
                    </a:lnTo>
                    <a:cubicBezTo>
                      <a:pt x="7801" y="41351"/>
                      <a:pt x="7573" y="41884"/>
                      <a:pt x="7573" y="42448"/>
                    </a:cubicBezTo>
                    <a:lnTo>
                      <a:pt x="7573" y="47704"/>
                    </a:lnTo>
                    <a:cubicBezTo>
                      <a:pt x="7573" y="48207"/>
                      <a:pt x="7375" y="48664"/>
                      <a:pt x="7040" y="48999"/>
                    </a:cubicBezTo>
                    <a:lnTo>
                      <a:pt x="1" y="56053"/>
                    </a:lnTo>
                    <a:lnTo>
                      <a:pt x="199" y="56267"/>
                    </a:lnTo>
                    <a:lnTo>
                      <a:pt x="7268" y="49212"/>
                    </a:lnTo>
                    <a:cubicBezTo>
                      <a:pt x="7664" y="48801"/>
                      <a:pt x="7893" y="48268"/>
                      <a:pt x="7893" y="47689"/>
                    </a:cubicBezTo>
                    <a:lnTo>
                      <a:pt x="7893" y="42432"/>
                    </a:lnTo>
                    <a:cubicBezTo>
                      <a:pt x="7893" y="41945"/>
                      <a:pt x="8091" y="41473"/>
                      <a:pt x="8426" y="41137"/>
                    </a:cubicBezTo>
                    <a:lnTo>
                      <a:pt x="10757" y="38806"/>
                    </a:lnTo>
                    <a:cubicBezTo>
                      <a:pt x="11595" y="37984"/>
                      <a:pt x="11595" y="36628"/>
                      <a:pt x="10757" y="35790"/>
                    </a:cubicBezTo>
                    <a:lnTo>
                      <a:pt x="3581" y="28598"/>
                    </a:lnTo>
                    <a:cubicBezTo>
                      <a:pt x="3231" y="28263"/>
                      <a:pt x="3048" y="27806"/>
                      <a:pt x="3048" y="27318"/>
                    </a:cubicBezTo>
                    <a:cubicBezTo>
                      <a:pt x="3048" y="26816"/>
                      <a:pt x="3231" y="26359"/>
                      <a:pt x="3581" y="26023"/>
                    </a:cubicBezTo>
                    <a:lnTo>
                      <a:pt x="8274" y="21346"/>
                    </a:lnTo>
                    <a:cubicBezTo>
                      <a:pt x="8624" y="21011"/>
                      <a:pt x="9081" y="20813"/>
                      <a:pt x="9569" y="20813"/>
                    </a:cubicBezTo>
                    <a:lnTo>
                      <a:pt x="10209" y="20813"/>
                    </a:lnTo>
                    <a:cubicBezTo>
                      <a:pt x="10788" y="20813"/>
                      <a:pt x="11321" y="20584"/>
                      <a:pt x="11732" y="20188"/>
                    </a:cubicBezTo>
                    <a:lnTo>
                      <a:pt x="12753" y="19152"/>
                    </a:lnTo>
                    <a:cubicBezTo>
                      <a:pt x="13149" y="18741"/>
                      <a:pt x="13378" y="18207"/>
                      <a:pt x="13378" y="17628"/>
                    </a:cubicBezTo>
                    <a:cubicBezTo>
                      <a:pt x="13378" y="17049"/>
                      <a:pt x="13149" y="16516"/>
                      <a:pt x="12753" y="16105"/>
                    </a:cubicBezTo>
                    <a:cubicBezTo>
                      <a:pt x="12037" y="15404"/>
                      <a:pt x="12037" y="14246"/>
                      <a:pt x="12753" y="13515"/>
                    </a:cubicBezTo>
                    <a:lnTo>
                      <a:pt x="14140" y="12128"/>
                    </a:lnTo>
                    <a:cubicBezTo>
                      <a:pt x="14490" y="11793"/>
                      <a:pt x="14947" y="11595"/>
                      <a:pt x="15435" y="11595"/>
                    </a:cubicBezTo>
                    <a:cubicBezTo>
                      <a:pt x="15937" y="11595"/>
                      <a:pt x="16395" y="11793"/>
                      <a:pt x="16730" y="12128"/>
                    </a:cubicBezTo>
                    <a:lnTo>
                      <a:pt x="19106" y="14505"/>
                    </a:lnTo>
                    <a:cubicBezTo>
                      <a:pt x="19525" y="14924"/>
                      <a:pt x="20074" y="15133"/>
                      <a:pt x="20622" y="15133"/>
                    </a:cubicBezTo>
                    <a:cubicBezTo>
                      <a:pt x="21171" y="15133"/>
                      <a:pt x="21719" y="14924"/>
                      <a:pt x="22138" y="14505"/>
                    </a:cubicBezTo>
                    <a:lnTo>
                      <a:pt x="23296" y="13347"/>
                    </a:lnTo>
                    <a:cubicBezTo>
                      <a:pt x="23708" y="12936"/>
                      <a:pt x="23936" y="12402"/>
                      <a:pt x="23936" y="11823"/>
                    </a:cubicBezTo>
                    <a:cubicBezTo>
                      <a:pt x="23936" y="11229"/>
                      <a:pt x="23708" y="10696"/>
                      <a:pt x="23296" y="10300"/>
                    </a:cubicBezTo>
                    <a:lnTo>
                      <a:pt x="1299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8" name="Google Shape;1678;p40"/>
            <p:cNvGrpSpPr/>
            <p:nvPr/>
          </p:nvGrpSpPr>
          <p:grpSpPr>
            <a:xfrm>
              <a:off x="-123925" y="4386226"/>
              <a:ext cx="4558967" cy="134100"/>
              <a:chOff x="796100" y="3019701"/>
              <a:chExt cx="4558967" cy="134100"/>
            </a:xfrm>
          </p:grpSpPr>
          <p:sp>
            <p:nvSpPr>
              <p:cNvPr id="1679" name="Google Shape;1679;p40"/>
              <p:cNvSpPr/>
              <p:nvPr/>
            </p:nvSpPr>
            <p:spPr>
              <a:xfrm>
                <a:off x="5220967" y="3019701"/>
                <a:ext cx="134100" cy="1341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80" name="Google Shape;1680;p40"/>
              <p:cNvCxnSpPr/>
              <p:nvPr/>
            </p:nvCxnSpPr>
            <p:spPr>
              <a:xfrm>
                <a:off x="796100" y="3086750"/>
                <a:ext cx="4462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681" name="Google Shape;1681;p40"/>
              <p:cNvSpPr/>
              <p:nvPr/>
            </p:nvSpPr>
            <p:spPr>
              <a:xfrm>
                <a:off x="5251079" y="3049843"/>
                <a:ext cx="73800" cy="7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82" name="Google Shape;168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150" y="978925"/>
            <a:ext cx="6716880" cy="282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40"/>
          <p:cNvSpPr txBox="1"/>
          <p:nvPr>
            <p:ph idx="4294967295" type="subTitle"/>
          </p:nvPr>
        </p:nvSpPr>
        <p:spPr>
          <a:xfrm>
            <a:off x="456550" y="3842475"/>
            <a:ext cx="7901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Źródło: Molecular Graph Contrastive Learning with Parameterized Explainable Augmentations </a:t>
            </a:r>
            <a:endParaRPr b="0" i="0" sz="1400" u="none" cap="none" strike="noStrike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roduction to Coding Workshop by Slidesgo">
  <a:themeElements>
    <a:clrScheme name="Simple Light">
      <a:dk1>
        <a:srgbClr val="1D1D1D"/>
      </a:dk1>
      <a:lt1>
        <a:srgbClr val="F5F8FF"/>
      </a:lt1>
      <a:dk2>
        <a:srgbClr val="0C0A9E"/>
      </a:dk2>
      <a:lt2>
        <a:srgbClr val="EB9109"/>
      </a:lt2>
      <a:accent1>
        <a:srgbClr val="8208D5"/>
      </a:accent1>
      <a:accent2>
        <a:srgbClr val="BFBEF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